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DDFF6-B01A-4C15-86E9-59922E299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0298" y="3283223"/>
            <a:ext cx="7558901" cy="2268559"/>
          </a:xfrm>
        </p:spPr>
        <p:txBody>
          <a:bodyPr>
            <a:normAutofit/>
          </a:bodyPr>
          <a:lstStyle/>
          <a:p>
            <a:r>
              <a:rPr lang="en-GB" sz="5400" dirty="0"/>
              <a:t>Peninsular Malaysia Rain Forests</a:t>
            </a:r>
          </a:p>
        </p:txBody>
      </p:sp>
    </p:spTree>
    <p:extLst>
      <p:ext uri="{BB962C8B-B14F-4D97-AF65-F5344CB8AC3E}">
        <p14:creationId xmlns:p14="http://schemas.microsoft.com/office/powerpoint/2010/main" val="420825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4CB81-504F-424D-862E-6842F92A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95218" y="807729"/>
            <a:ext cx="7958331" cy="1077229"/>
          </a:xfrm>
        </p:spPr>
        <p:txBody>
          <a:bodyPr/>
          <a:lstStyle/>
          <a:p>
            <a:r>
              <a:rPr lang="en-GB" dirty="0"/>
              <a:t>UNDERLYING CAUSES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9AB3E7-76E2-4AC2-817C-E0FC9424BCAF}"/>
              </a:ext>
            </a:extLst>
          </p:cNvPr>
          <p:cNvSpPr txBox="1"/>
          <p:nvPr/>
        </p:nvSpPr>
        <p:spPr>
          <a:xfrm>
            <a:off x="1715413" y="2342158"/>
            <a:ext cx="564770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Informal policies – Lawlessness and mismanagement</a:t>
            </a:r>
          </a:p>
          <a:p>
            <a:endParaRPr lang="en-GB" dirty="0"/>
          </a:p>
          <a:p>
            <a:r>
              <a:rPr lang="en-GB" dirty="0"/>
              <a:t>Poverty</a:t>
            </a:r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047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05204-BDF6-4D89-A10D-5A11DABC5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70206" y="716717"/>
            <a:ext cx="7958331" cy="1077229"/>
          </a:xfrm>
        </p:spPr>
        <p:txBody>
          <a:bodyPr/>
          <a:lstStyle/>
          <a:p>
            <a:r>
              <a:rPr lang="en-GB" dirty="0"/>
              <a:t>PROXIMATE CAUSES</a:t>
            </a:r>
            <a:br>
              <a:rPr lang="en-GB" dirty="0"/>
            </a:b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AD9F613-D502-4B91-84BA-4F4CD52F9CE4}"/>
              </a:ext>
            </a:extLst>
          </p:cNvPr>
          <p:cNvGrpSpPr/>
          <p:nvPr/>
        </p:nvGrpSpPr>
        <p:grpSpPr>
          <a:xfrm>
            <a:off x="1389879" y="1741923"/>
            <a:ext cx="9617426" cy="2715215"/>
            <a:chOff x="1474317" y="1852116"/>
            <a:chExt cx="9617426" cy="271521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2352DF5-F8B8-439A-A0E4-272EAA3BE9BE}"/>
                </a:ext>
              </a:extLst>
            </p:cNvPr>
            <p:cNvSpPr txBox="1"/>
            <p:nvPr/>
          </p:nvSpPr>
          <p:spPr>
            <a:xfrm>
              <a:off x="1474317" y="1852116"/>
              <a:ext cx="29754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/>
                <a:t>Oil palm expansion  </a:t>
              </a:r>
            </a:p>
          </p:txBody>
        </p:sp>
        <p:sp>
          <p:nvSpPr>
            <p:cNvPr id="5" name="Arrow: Bent-Up 4">
              <a:extLst>
                <a:ext uri="{FF2B5EF4-FFF2-40B4-BE49-F238E27FC236}">
                  <a16:creationId xmlns:a16="http://schemas.microsoft.com/office/drawing/2014/main" id="{4D72FD29-447A-4CEB-B00C-693D4EB3694B}"/>
                </a:ext>
              </a:extLst>
            </p:cNvPr>
            <p:cNvSpPr/>
            <p:nvPr/>
          </p:nvSpPr>
          <p:spPr>
            <a:xfrm rot="5400000">
              <a:off x="2589800" y="2201512"/>
              <a:ext cx="369332" cy="668988"/>
            </a:xfrm>
            <a:prstGeom prst="bentUpArrow">
              <a:avLst>
                <a:gd name="adj1" fmla="val 14266"/>
                <a:gd name="adj2" fmla="val 22316"/>
                <a:gd name="adj3" fmla="val 3707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09B0BD4-21F5-4C82-BF4A-9DD437196DB9}"/>
                </a:ext>
              </a:extLst>
            </p:cNvPr>
            <p:cNvSpPr txBox="1"/>
            <p:nvPr/>
          </p:nvSpPr>
          <p:spPr>
            <a:xfrm>
              <a:off x="3520440" y="2536006"/>
              <a:ext cx="7571303" cy="20313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 million hectares of closed canopy oil-palm plantations occur in </a:t>
              </a:r>
            </a:p>
            <a:p>
              <a:r>
                <a:rPr lang="en-GB" dirty="0"/>
                <a:t>Peninsular Malaysia.</a:t>
              </a:r>
            </a:p>
            <a:p>
              <a:r>
                <a:rPr lang="en-GB" dirty="0"/>
                <a:t>Between 48-56% of all deforestations in PM has been converted to oil </a:t>
              </a:r>
            </a:p>
            <a:p>
              <a:r>
                <a:rPr lang="en-GB" dirty="0"/>
                <a:t>palm plantations since the 1990s. </a:t>
              </a:r>
            </a:p>
            <a:p>
              <a:r>
                <a:rPr lang="en-GB" dirty="0"/>
                <a:t>Oil palm development was one of the main poverty reduction</a:t>
              </a:r>
            </a:p>
            <a:p>
              <a:r>
                <a:rPr lang="en-GB" dirty="0"/>
                <a:t> strategies initiated by the government in Peninsular Malaysia</a:t>
              </a:r>
            </a:p>
            <a:p>
              <a:endParaRPr lang="en-GB" dirty="0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CA037EF7-7D3C-4A0F-A383-E47A5DD265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087" t="35365" r="27174" b="36419"/>
          <a:stretch/>
        </p:blipFill>
        <p:spPr>
          <a:xfrm>
            <a:off x="2355534" y="4393777"/>
            <a:ext cx="6594056" cy="223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22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5030F80-3DD4-4BE2-9268-A54BA46758CF}"/>
              </a:ext>
            </a:extLst>
          </p:cNvPr>
          <p:cNvSpPr/>
          <p:nvPr/>
        </p:nvSpPr>
        <p:spPr>
          <a:xfrm>
            <a:off x="2491409" y="920523"/>
            <a:ext cx="76862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NexusSerif"/>
              </a:rPr>
              <a:t>The evidence from Peninsular Malaysia suggests that agricultural development to alleviate poverty led to deforestation, and that when poverty had sufficiently decreased, a reduction in deforestation resulted.</a:t>
            </a:r>
            <a:endParaRPr lang="en-GB" sz="2000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F9C9C33A-F962-4791-98DC-AE858C1FFA3E}"/>
              </a:ext>
            </a:extLst>
          </p:cNvPr>
          <p:cNvSpPr/>
          <p:nvPr/>
        </p:nvSpPr>
        <p:spPr>
          <a:xfrm>
            <a:off x="5393634" y="2151196"/>
            <a:ext cx="384313" cy="10425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3CE322-74ED-4FA7-9518-8EC2EA77008A}"/>
              </a:ext>
            </a:extLst>
          </p:cNvPr>
          <p:cNvSpPr txBox="1"/>
          <p:nvPr/>
        </p:nvSpPr>
        <p:spPr>
          <a:xfrm>
            <a:off x="2491409" y="3474635"/>
            <a:ext cx="65838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Relevant to the hypothesis of the environmental Kuznets curve</a:t>
            </a:r>
          </a:p>
          <a:p>
            <a:endParaRPr lang="en-GB" dirty="0"/>
          </a:p>
          <a:p>
            <a:r>
              <a:rPr lang="en-GB" dirty="0"/>
              <a:t>      but with poverty rate instead of economic growth  </a:t>
            </a:r>
          </a:p>
        </p:txBody>
      </p:sp>
    </p:spTree>
    <p:extLst>
      <p:ext uri="{BB962C8B-B14F-4D97-AF65-F5344CB8AC3E}">
        <p14:creationId xmlns:p14="http://schemas.microsoft.com/office/powerpoint/2010/main" val="834382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41</TotalTime>
  <Words>118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MS Shell Dlg 2</vt:lpstr>
      <vt:lpstr>NexusSerif</vt:lpstr>
      <vt:lpstr>Wingdings</vt:lpstr>
      <vt:lpstr>Wingdings 3</vt:lpstr>
      <vt:lpstr>Madison</vt:lpstr>
      <vt:lpstr>Peninsular Malaysia Rain Forests</vt:lpstr>
      <vt:lpstr>UNDERLYING CAUSES</vt:lpstr>
      <vt:lpstr>PROXIMATE CAUSES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Peninsular Malaysia Rain Forests</dc:title>
  <dc:creator>user</dc:creator>
  <cp:lastModifiedBy>user</cp:lastModifiedBy>
  <cp:revision>4</cp:revision>
  <dcterms:created xsi:type="dcterms:W3CDTF">2020-02-27T14:05:47Z</dcterms:created>
  <dcterms:modified xsi:type="dcterms:W3CDTF">2020-02-27T14:46:56Z</dcterms:modified>
</cp:coreProperties>
</file>