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f.panda.org/knowledge_hub/where_we_work/borneo_forests/about_borneo_forests/borneo_animals/" TargetMode="External" /><Relationship Id="rId2" Type="http://schemas.openxmlformats.org/officeDocument/2006/relationships/hyperlink" Target="https://borneolowlandrainforestsic.weebly.com/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AEE6-94F0-734F-9373-05C1ABBF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456" y="2153421"/>
            <a:ext cx="8676024" cy="1646302"/>
          </a:xfrm>
        </p:spPr>
        <p:txBody>
          <a:bodyPr/>
          <a:lstStyle/>
          <a:p>
            <a:r>
              <a:rPr lang="en-US"/>
              <a:t>Lowland Rainforest Borneo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9C9CC-A942-AD49-A010-3FF5FA6D8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ctr"/>
            <a:r>
              <a:rPr lang="en-US"/>
              <a:t>Peter davies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2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3804-4CFE-294D-86DF-8C679194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9D4E-6692-A54C-BA5B-E7FFE2E64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Considered the second oldest rainforest after the Daintree rainforest in Australia.</a:t>
            </a:r>
          </a:p>
          <a:p>
            <a:r>
              <a:rPr lang="en-US"/>
              <a:t>427,500km2</a:t>
            </a:r>
          </a:p>
          <a:p>
            <a:r>
              <a:rPr lang="en-US"/>
              <a:t>Covers 57% of the island</a:t>
            </a:r>
          </a:p>
          <a:p>
            <a:r>
              <a:rPr lang="en-US"/>
              <a:t>Monthly rainfall exceeds 200mm all year round</a:t>
            </a:r>
          </a:p>
          <a:p>
            <a:r>
              <a:rPr lang="en-US"/>
              <a:t>Average day temperature of 31</a:t>
            </a:r>
            <a:r>
              <a:rPr lang="en-GB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°C</a:t>
            </a:r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never dropping below 25</a:t>
            </a:r>
            <a:r>
              <a:rPr lang="en-GB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°C</a:t>
            </a:r>
            <a:r>
              <a:rPr lang="en-US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at nightfall</a:t>
            </a:r>
          </a:p>
          <a:p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Humidity during the day peaks at 70% but at night reaches 100%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1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2CA3-44B1-214A-A94A-63F0D28D2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it in the global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29E6D-9E3F-9746-AB8F-E54AE4A83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Lowland rainforest is part of the global 200</a:t>
            </a:r>
          </a:p>
          <a:p>
            <a:r>
              <a:rPr lang="en-US"/>
              <a:t>The montane rainforest and the borneo peat swamp forest are also part of the global 200</a:t>
            </a:r>
          </a:p>
        </p:txBody>
      </p:sp>
    </p:spTree>
    <p:extLst>
      <p:ext uri="{BB962C8B-B14F-4D97-AF65-F5344CB8AC3E}">
        <p14:creationId xmlns:p14="http://schemas.microsoft.com/office/powerpoint/2010/main" val="209927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DE929B-F444-5949-9C3A-5F4477478C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2" r="13897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B3489-408B-724C-990B-8677C9CA0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/>
          <a:lstStyle/>
          <a:p>
            <a:r>
              <a:rPr lang="en-US"/>
              <a:t>Species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AF44-4B06-6849-94D7-76D464640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/>
          <a:lstStyle/>
          <a:p>
            <a:r>
              <a:rPr lang="en-US"/>
              <a:t>10,000 plant species – 2,000 orchids and 3,000 trees worlds largest flower at 1 metre</a:t>
            </a:r>
          </a:p>
          <a:p>
            <a:r>
              <a:rPr lang="en-US"/>
              <a:t>380 bird species</a:t>
            </a:r>
          </a:p>
          <a:p>
            <a:r>
              <a:rPr lang="en-US"/>
              <a:t>15,000 mammal species – wide range from the worlds smallest squirrel to the Asian elephant. Also have the critically endangered Sumatran rhinocerous</a:t>
            </a:r>
          </a:p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077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18ED19-44B8-7149-BA05-241F42C366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38" b="24599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964822-7429-6C40-A995-0C1C28C1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/>
          <a:lstStyle/>
          <a:p>
            <a:r>
              <a:rPr lang="en-US"/>
              <a:t>Endemic Species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800AD6D-16D7-E447-8825-6DD934F7E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/>
          <a:lstStyle/>
          <a:p>
            <a:r>
              <a:rPr lang="en-GB" b="0" i="0">
                <a:solidFill>
                  <a:srgbClr val="333333"/>
                </a:solidFill>
                <a:effectLst/>
                <a:latin typeface="Open Sans"/>
              </a:rPr>
              <a:t>Borneo is estimated to be home to around</a:t>
            </a:r>
            <a:endParaRPr lang="en-US" b="0" i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n-GB" b="0" i="0">
                <a:solidFill>
                  <a:srgbClr val="333333"/>
                </a:solidFill>
                <a:effectLst/>
                <a:latin typeface="Open Sans"/>
              </a:rPr>
              <a:t> 222 mammals (including 44 endemic</a:t>
            </a:r>
            <a:endParaRPr lang="en-US" b="0" i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n-GB" b="0" i="0">
                <a:solidFill>
                  <a:srgbClr val="333333"/>
                </a:solidFill>
                <a:effectLst/>
                <a:latin typeface="Open Sans"/>
              </a:rPr>
              <a:t>420 birds (37 endemic)</a:t>
            </a:r>
            <a:endParaRPr lang="en-US" b="0" i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n-GB" b="0" i="0">
                <a:solidFill>
                  <a:srgbClr val="333333"/>
                </a:solidFill>
                <a:effectLst/>
                <a:latin typeface="Open Sans"/>
              </a:rPr>
              <a:t>100 amphibians </a:t>
            </a:r>
            <a:endParaRPr lang="en-US" b="0" i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n-GB" b="0" i="0">
                <a:solidFill>
                  <a:srgbClr val="333333"/>
                </a:solidFill>
                <a:effectLst/>
                <a:latin typeface="Open Sans"/>
              </a:rPr>
              <a:t>and 394 fish (19 endemic).</a:t>
            </a:r>
            <a:endParaRPr lang="en-US"/>
          </a:p>
        </p:txBody>
      </p:sp>
      <p:cxnSp>
        <p:nvCxnSpPr>
          <p:cNvPr id="24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0504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8EB2-5F53-014F-94A7-CE3AEDD3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relevent is the Wilderness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D89CF-3918-4F42-A668-AF2B836B0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0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F721-E2D5-9D43-895D-C15188479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D24A7-BA0B-964C-A6AF-7118372D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https://borneolowlandrainforestsic.weebly.com/</a:t>
            </a:r>
            <a:endParaRPr lang="en-US"/>
          </a:p>
          <a:p>
            <a:r>
              <a:rPr lang="en-GB">
                <a:hlinkClick r:id="rId3"/>
              </a:rPr>
              <a:t>https://wwf.panda.org/knowledge_hub/where_we_work/borneo_forests/about_borneo_forests/borneo_animals/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2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Lowland Rainforest Borneo</vt:lpstr>
      <vt:lpstr>About</vt:lpstr>
      <vt:lpstr>Is it in the global 200</vt:lpstr>
      <vt:lpstr>Species</vt:lpstr>
      <vt:lpstr>Endemic Species</vt:lpstr>
      <vt:lpstr>How relevent is the Wilderness Concept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Lowland Rainforest Borneo</dc:title>
  <dc:creator>Peter Davies (s5060169)</dc:creator>
  <cp:lastModifiedBy>Peter Davies (s5060169)</cp:lastModifiedBy>
  <cp:revision>1</cp:revision>
  <dcterms:created xsi:type="dcterms:W3CDTF">2020-03-12T10:06:45Z</dcterms:created>
  <dcterms:modified xsi:type="dcterms:W3CDTF">2020-03-12T12:20:56Z</dcterms:modified>
</cp:coreProperties>
</file>