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91" r:id="rId4"/>
    <p:sldId id="257" r:id="rId5"/>
    <p:sldId id="290" r:id="rId6"/>
    <p:sldId id="261" r:id="rId7"/>
    <p:sldId id="262" r:id="rId8"/>
    <p:sldId id="271" r:id="rId9"/>
    <p:sldId id="268" r:id="rId10"/>
    <p:sldId id="286" r:id="rId11"/>
    <p:sldId id="285" r:id="rId12"/>
    <p:sldId id="264" r:id="rId13"/>
    <p:sldId id="282" r:id="rId14"/>
    <p:sldId id="266" r:id="rId15"/>
    <p:sldId id="281" r:id="rId16"/>
    <p:sldId id="267" r:id="rId17"/>
    <p:sldId id="275" r:id="rId18"/>
    <p:sldId id="265" r:id="rId19"/>
    <p:sldId id="269" r:id="rId20"/>
    <p:sldId id="287" r:id="rId21"/>
    <p:sldId id="276" r:id="rId22"/>
    <p:sldId id="283" r:id="rId23"/>
    <p:sldId id="277" r:id="rId24"/>
    <p:sldId id="270" r:id="rId25"/>
    <p:sldId id="273" r:id="rId26"/>
    <p:sldId id="289" r:id="rId27"/>
    <p:sldId id="288" r:id="rId28"/>
    <p:sldId id="279" r:id="rId29"/>
    <p:sldId id="284" r:id="rId30"/>
    <p:sldId id="272" r:id="rId31"/>
    <p:sldId id="278" r:id="rId32"/>
    <p:sldId id="28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3" autoAdjust="0"/>
    <p:restoredTop sz="94660"/>
  </p:normalViewPr>
  <p:slideViewPr>
    <p:cSldViewPr snapToGrid="0">
      <p:cViewPr varScale="1">
        <p:scale>
          <a:sx n="58" d="100"/>
          <a:sy n="58" d="100"/>
        </p:scale>
        <p:origin x="5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Storey" userId="ceb5f2ed49cc5151" providerId="LiveId" clId="{61CC8C8C-A7F6-462C-833F-67CA6610282B}"/>
    <pc:docChg chg="undo redo custSel addSld delSld modSld sldOrd">
      <pc:chgData name="George Storey" userId="ceb5f2ed49cc5151" providerId="LiveId" clId="{61CC8C8C-A7F6-462C-833F-67CA6610282B}" dt="2022-03-11T12:13:22.569" v="10483" actId="207"/>
      <pc:docMkLst>
        <pc:docMk/>
      </pc:docMkLst>
      <pc:sldChg chg="addSp modSp mod">
        <pc:chgData name="George Storey" userId="ceb5f2ed49cc5151" providerId="LiveId" clId="{61CC8C8C-A7F6-462C-833F-67CA6610282B}" dt="2022-03-10T16:01:35.996" v="10406" actId="171"/>
        <pc:sldMkLst>
          <pc:docMk/>
          <pc:sldMk cId="4262250468" sldId="256"/>
        </pc:sldMkLst>
        <pc:spChg chg="add mod ord">
          <ac:chgData name="George Storey" userId="ceb5f2ed49cc5151" providerId="LiveId" clId="{61CC8C8C-A7F6-462C-833F-67CA6610282B}" dt="2022-03-10T16:01:35.996" v="10406" actId="171"/>
          <ac:spMkLst>
            <pc:docMk/>
            <pc:sldMk cId="4262250468" sldId="256"/>
            <ac:spMk id="3" creationId="{396A4817-606C-45E5-9B01-A20C8D08FBC0}"/>
          </ac:spMkLst>
        </pc:spChg>
      </pc:sldChg>
      <pc:sldChg chg="addSp delSp modSp mod">
        <pc:chgData name="George Storey" userId="ceb5f2ed49cc5151" providerId="LiveId" clId="{61CC8C8C-A7F6-462C-833F-67CA6610282B}" dt="2022-03-11T12:09:01.964" v="10419" actId="207"/>
        <pc:sldMkLst>
          <pc:docMk/>
          <pc:sldMk cId="387444837" sldId="257"/>
        </pc:sldMkLst>
        <pc:spChg chg="add mod">
          <ac:chgData name="George Storey" userId="ceb5f2ed49cc5151" providerId="LiveId" clId="{61CC8C8C-A7F6-462C-833F-67CA6610282B}" dt="2022-03-11T12:08:59.460" v="10418" actId="207"/>
          <ac:spMkLst>
            <pc:docMk/>
            <pc:sldMk cId="387444837" sldId="257"/>
            <ac:spMk id="2" creationId="{8393EAE6-7549-4A84-89E1-3CA4FFA05719}"/>
          </ac:spMkLst>
        </pc:spChg>
        <pc:spChg chg="mod">
          <ac:chgData name="George Storey" userId="ceb5f2ed49cc5151" providerId="LiveId" clId="{61CC8C8C-A7F6-462C-833F-67CA6610282B}" dt="2022-03-11T12:09:01.964" v="10419" actId="207"/>
          <ac:spMkLst>
            <pc:docMk/>
            <pc:sldMk cId="387444837" sldId="257"/>
            <ac:spMk id="4" creationId="{9F7C0F12-ECCA-48F6-9457-8B91463D6C40}"/>
          </ac:spMkLst>
        </pc:spChg>
        <pc:spChg chg="del">
          <ac:chgData name="George Storey" userId="ceb5f2ed49cc5151" providerId="LiveId" clId="{61CC8C8C-A7F6-462C-833F-67CA6610282B}" dt="2022-03-09T12:38:54.132" v="5681" actId="478"/>
          <ac:spMkLst>
            <pc:docMk/>
            <pc:sldMk cId="387444837" sldId="257"/>
            <ac:spMk id="6" creationId="{C807A14E-924D-4EF0-9E21-36709AE19F15}"/>
          </ac:spMkLst>
        </pc:spChg>
        <pc:picChg chg="add mod">
          <ac:chgData name="George Storey" userId="ceb5f2ed49cc5151" providerId="LiveId" clId="{61CC8C8C-A7F6-462C-833F-67CA6610282B}" dt="2022-03-10T14:32:04.068" v="8145" actId="14100"/>
          <ac:picMkLst>
            <pc:docMk/>
            <pc:sldMk cId="387444837" sldId="257"/>
            <ac:picMk id="7" creationId="{1A90848B-2E8E-4F3E-A28D-BA47DF26E09B}"/>
          </ac:picMkLst>
        </pc:picChg>
        <pc:picChg chg="add mod">
          <ac:chgData name="George Storey" userId="ceb5f2ed49cc5151" providerId="LiveId" clId="{61CC8C8C-A7F6-462C-833F-67CA6610282B}" dt="2022-03-10T14:32:06.540" v="8146" actId="1076"/>
          <ac:picMkLst>
            <pc:docMk/>
            <pc:sldMk cId="387444837" sldId="257"/>
            <ac:picMk id="1026" creationId="{3FAFA66C-CD88-47CC-8930-ED4611C26DA1}"/>
          </ac:picMkLst>
        </pc:picChg>
        <pc:picChg chg="mod">
          <ac:chgData name="George Storey" userId="ceb5f2ed49cc5151" providerId="LiveId" clId="{61CC8C8C-A7F6-462C-833F-67CA6610282B}" dt="2022-03-09T15:55:15.917" v="5873" actId="1076"/>
          <ac:picMkLst>
            <pc:docMk/>
            <pc:sldMk cId="387444837" sldId="257"/>
            <ac:picMk id="2050" creationId="{92E2F61D-3EF5-409B-8FA4-B2B85AC17299}"/>
          </ac:picMkLst>
        </pc:picChg>
        <pc:picChg chg="add del mod">
          <ac:chgData name="George Storey" userId="ceb5f2ed49cc5151" providerId="LiveId" clId="{61CC8C8C-A7F6-462C-833F-67CA6610282B}" dt="2022-03-10T14:11:04.250" v="7524" actId="478"/>
          <ac:picMkLst>
            <pc:docMk/>
            <pc:sldMk cId="387444837" sldId="257"/>
            <ac:picMk id="2052" creationId="{02725E66-7E3C-4C15-9366-1B24E934F6C4}"/>
          </ac:picMkLst>
        </pc:picChg>
        <pc:picChg chg="add del mod">
          <ac:chgData name="George Storey" userId="ceb5f2ed49cc5151" providerId="LiveId" clId="{61CC8C8C-A7F6-462C-833F-67CA6610282B}" dt="2022-03-10T14:11:06.678" v="7525" actId="478"/>
          <ac:picMkLst>
            <pc:docMk/>
            <pc:sldMk cId="387444837" sldId="257"/>
            <ac:picMk id="2054" creationId="{60BE8D3D-4B1B-4C33-BF7D-D5E6B9ECFE23}"/>
          </ac:picMkLst>
        </pc:picChg>
      </pc:sldChg>
      <pc:sldChg chg="modSp del mod">
        <pc:chgData name="George Storey" userId="ceb5f2ed49cc5151" providerId="LiveId" clId="{61CC8C8C-A7F6-462C-833F-67CA6610282B}" dt="2022-03-10T12:28:14.724" v="6737" actId="2696"/>
        <pc:sldMkLst>
          <pc:docMk/>
          <pc:sldMk cId="996639419" sldId="258"/>
        </pc:sldMkLst>
        <pc:spChg chg="mod">
          <ac:chgData name="George Storey" userId="ceb5f2ed49cc5151" providerId="LiveId" clId="{61CC8C8C-A7F6-462C-833F-67CA6610282B}" dt="2022-03-08T15:55:09.763" v="4713" actId="27636"/>
          <ac:spMkLst>
            <pc:docMk/>
            <pc:sldMk cId="996639419" sldId="258"/>
            <ac:spMk id="3" creationId="{940BE891-16C8-42DC-A385-A7D08E7BA5C8}"/>
          </ac:spMkLst>
        </pc:spChg>
      </pc:sldChg>
      <pc:sldChg chg="modSp del mod">
        <pc:chgData name="George Storey" userId="ceb5f2ed49cc5151" providerId="LiveId" clId="{61CC8C8C-A7F6-462C-833F-67CA6610282B}" dt="2022-03-09T15:57:32.179" v="5880" actId="2696"/>
        <pc:sldMkLst>
          <pc:docMk/>
          <pc:sldMk cId="601828241" sldId="260"/>
        </pc:sldMkLst>
        <pc:spChg chg="mod">
          <ac:chgData name="George Storey" userId="ceb5f2ed49cc5151" providerId="LiveId" clId="{61CC8C8C-A7F6-462C-833F-67CA6610282B}" dt="2022-03-09T12:24:26.279" v="4766" actId="20577"/>
          <ac:spMkLst>
            <pc:docMk/>
            <pc:sldMk cId="601828241" sldId="260"/>
            <ac:spMk id="3" creationId="{1C0AB3C6-4D0D-40C4-B8CF-88C4B1144E82}"/>
          </ac:spMkLst>
        </pc:spChg>
      </pc:sldChg>
      <pc:sldChg chg="addSp delSp modSp mod">
        <pc:chgData name="George Storey" userId="ceb5f2ed49cc5151" providerId="LiveId" clId="{61CC8C8C-A7F6-462C-833F-67CA6610282B}" dt="2022-03-11T12:09:21.204" v="10424" actId="207"/>
        <pc:sldMkLst>
          <pc:docMk/>
          <pc:sldMk cId="770334041" sldId="261"/>
        </pc:sldMkLst>
        <pc:spChg chg="mod">
          <ac:chgData name="George Storey" userId="ceb5f2ed49cc5151" providerId="LiveId" clId="{61CC8C8C-A7F6-462C-833F-67CA6610282B}" dt="2022-03-11T12:09:21.204" v="10424" actId="207"/>
          <ac:spMkLst>
            <pc:docMk/>
            <pc:sldMk cId="770334041" sldId="261"/>
            <ac:spMk id="2" creationId="{B9D401EE-80A5-4764-A30C-07AD444E5700}"/>
          </ac:spMkLst>
        </pc:spChg>
        <pc:spChg chg="mod">
          <ac:chgData name="George Storey" userId="ceb5f2ed49cc5151" providerId="LiveId" clId="{61CC8C8C-A7F6-462C-833F-67CA6610282B}" dt="2022-03-11T12:09:17.889" v="10423" actId="207"/>
          <ac:spMkLst>
            <pc:docMk/>
            <pc:sldMk cId="770334041" sldId="261"/>
            <ac:spMk id="3" creationId="{E150F0BD-22EA-4082-9BB1-4676E2B75677}"/>
          </ac:spMkLst>
        </pc:spChg>
        <pc:picChg chg="add del mod">
          <ac:chgData name="George Storey" userId="ceb5f2ed49cc5151" providerId="LiveId" clId="{61CC8C8C-A7F6-462C-833F-67CA6610282B}" dt="2022-03-10T14:52:15.883" v="9106" actId="478"/>
          <ac:picMkLst>
            <pc:docMk/>
            <pc:sldMk cId="770334041" sldId="261"/>
            <ac:picMk id="4" creationId="{80362B90-125E-465D-9B25-710015E2D3BD}"/>
          </ac:picMkLst>
        </pc:picChg>
        <pc:picChg chg="add mod ord modCrop">
          <ac:chgData name="George Storey" userId="ceb5f2ed49cc5151" providerId="LiveId" clId="{61CC8C8C-A7F6-462C-833F-67CA6610282B}" dt="2022-03-10T14:53:20" v="9119" actId="1076"/>
          <ac:picMkLst>
            <pc:docMk/>
            <pc:sldMk cId="770334041" sldId="261"/>
            <ac:picMk id="6" creationId="{4389AA23-1C7F-4BC1-B549-150AFDB97AF8}"/>
          </ac:picMkLst>
        </pc:picChg>
        <pc:picChg chg="add mod ord modCrop">
          <ac:chgData name="George Storey" userId="ceb5f2ed49cc5151" providerId="LiveId" clId="{61CC8C8C-A7F6-462C-833F-67CA6610282B}" dt="2022-03-10T15:18:16.275" v="9946" actId="1076"/>
          <ac:picMkLst>
            <pc:docMk/>
            <pc:sldMk cId="770334041" sldId="261"/>
            <ac:picMk id="7" creationId="{32045648-E24D-48A9-B11A-93A348509608}"/>
          </ac:picMkLst>
        </pc:picChg>
      </pc:sldChg>
      <pc:sldChg chg="addSp modSp mod">
        <pc:chgData name="George Storey" userId="ceb5f2ed49cc5151" providerId="LiveId" clId="{61CC8C8C-A7F6-462C-833F-67CA6610282B}" dt="2022-03-11T12:09:36.581" v="10426" actId="207"/>
        <pc:sldMkLst>
          <pc:docMk/>
          <pc:sldMk cId="2004310511" sldId="262"/>
        </pc:sldMkLst>
        <pc:spChg chg="mod">
          <ac:chgData name="George Storey" userId="ceb5f2ed49cc5151" providerId="LiveId" clId="{61CC8C8C-A7F6-462C-833F-67CA6610282B}" dt="2022-03-11T12:09:36.581" v="10426" actId="207"/>
          <ac:spMkLst>
            <pc:docMk/>
            <pc:sldMk cId="2004310511" sldId="262"/>
            <ac:spMk id="2" creationId="{F585A52A-669D-46BA-8481-0BA1E0BFA143}"/>
          </ac:spMkLst>
        </pc:spChg>
        <pc:spChg chg="mod">
          <ac:chgData name="George Storey" userId="ceb5f2ed49cc5151" providerId="LiveId" clId="{61CC8C8C-A7F6-462C-833F-67CA6610282B}" dt="2022-03-11T12:09:33.603" v="10425" actId="207"/>
          <ac:spMkLst>
            <pc:docMk/>
            <pc:sldMk cId="2004310511" sldId="262"/>
            <ac:spMk id="3" creationId="{4C9B093C-B10C-4195-B348-8B70AA4C5805}"/>
          </ac:spMkLst>
        </pc:spChg>
        <pc:picChg chg="add mod">
          <ac:chgData name="George Storey" userId="ceb5f2ed49cc5151" providerId="LiveId" clId="{61CC8C8C-A7F6-462C-833F-67CA6610282B}" dt="2022-03-10T14:25:46.130" v="7882" actId="1076"/>
          <ac:picMkLst>
            <pc:docMk/>
            <pc:sldMk cId="2004310511" sldId="262"/>
            <ac:picMk id="3074" creationId="{24735FF9-AF4A-4FBE-99F5-D535BF621FC3}"/>
          </ac:picMkLst>
        </pc:picChg>
        <pc:picChg chg="add mod">
          <ac:chgData name="George Storey" userId="ceb5f2ed49cc5151" providerId="LiveId" clId="{61CC8C8C-A7F6-462C-833F-67CA6610282B}" dt="2022-03-10T14:25:48.011" v="7883" actId="1076"/>
          <ac:picMkLst>
            <pc:docMk/>
            <pc:sldMk cId="2004310511" sldId="262"/>
            <ac:picMk id="16386" creationId="{5A114302-E630-4058-90DD-6479BB89C80A}"/>
          </ac:picMkLst>
        </pc:picChg>
        <pc:picChg chg="add mod">
          <ac:chgData name="George Storey" userId="ceb5f2ed49cc5151" providerId="LiveId" clId="{61CC8C8C-A7F6-462C-833F-67CA6610282B}" dt="2022-03-10T12:21:26.472" v="6735" actId="1076"/>
          <ac:picMkLst>
            <pc:docMk/>
            <pc:sldMk cId="2004310511" sldId="262"/>
            <ac:picMk id="16388" creationId="{4DF87A76-FAB0-4C1A-BF90-C959352F82AF}"/>
          </ac:picMkLst>
        </pc:picChg>
        <pc:picChg chg="add mod">
          <ac:chgData name="George Storey" userId="ceb5f2ed49cc5151" providerId="LiveId" clId="{61CC8C8C-A7F6-462C-833F-67CA6610282B}" dt="2022-03-10T12:21:26.618" v="6736" actId="1076"/>
          <ac:picMkLst>
            <pc:docMk/>
            <pc:sldMk cId="2004310511" sldId="262"/>
            <ac:picMk id="16390" creationId="{9AA45D46-0446-4B84-9FFD-02BFADCDFC32}"/>
          </ac:picMkLst>
        </pc:picChg>
      </pc:sldChg>
      <pc:sldChg chg="del">
        <pc:chgData name="George Storey" userId="ceb5f2ed49cc5151" providerId="LiveId" clId="{61CC8C8C-A7F6-462C-833F-67CA6610282B}" dt="2022-03-08T15:40:50.722" v="4560" actId="2696"/>
        <pc:sldMkLst>
          <pc:docMk/>
          <pc:sldMk cId="1265271716" sldId="263"/>
        </pc:sldMkLst>
      </pc:sldChg>
      <pc:sldChg chg="modSp mod">
        <pc:chgData name="George Storey" userId="ceb5f2ed49cc5151" providerId="LiveId" clId="{61CC8C8C-A7F6-462C-833F-67CA6610282B}" dt="2022-03-11T12:10:03.976" v="10433" actId="207"/>
        <pc:sldMkLst>
          <pc:docMk/>
          <pc:sldMk cId="3088245913" sldId="264"/>
        </pc:sldMkLst>
        <pc:spChg chg="mod">
          <ac:chgData name="George Storey" userId="ceb5f2ed49cc5151" providerId="LiveId" clId="{61CC8C8C-A7F6-462C-833F-67CA6610282B}" dt="2022-03-11T12:10:03.976" v="10433" actId="207"/>
          <ac:spMkLst>
            <pc:docMk/>
            <pc:sldMk cId="3088245913" sldId="264"/>
            <ac:spMk id="2" creationId="{3784FE4F-1B7A-440C-B4D5-4BD01F53C615}"/>
          </ac:spMkLst>
        </pc:spChg>
        <pc:spChg chg="mod">
          <ac:chgData name="George Storey" userId="ceb5f2ed49cc5151" providerId="LiveId" clId="{61CC8C8C-A7F6-462C-833F-67CA6610282B}" dt="2022-03-11T12:10:01.522" v="10432" actId="207"/>
          <ac:spMkLst>
            <pc:docMk/>
            <pc:sldMk cId="3088245913" sldId="264"/>
            <ac:spMk id="3" creationId="{44835D5A-3719-4D17-9B81-5CB8D88E4B59}"/>
          </ac:spMkLst>
        </pc:spChg>
      </pc:sldChg>
      <pc:sldChg chg="addSp modSp mod ord">
        <pc:chgData name="George Storey" userId="ceb5f2ed49cc5151" providerId="LiveId" clId="{61CC8C8C-A7F6-462C-833F-67CA6610282B}" dt="2022-03-11T12:11:42.279" v="10459" actId="207"/>
        <pc:sldMkLst>
          <pc:docMk/>
          <pc:sldMk cId="3651083081" sldId="265"/>
        </pc:sldMkLst>
        <pc:spChg chg="add mod">
          <ac:chgData name="George Storey" userId="ceb5f2ed49cc5151" providerId="LiveId" clId="{61CC8C8C-A7F6-462C-833F-67CA6610282B}" dt="2022-03-11T12:11:42.279" v="10459" actId="207"/>
          <ac:spMkLst>
            <pc:docMk/>
            <pc:sldMk cId="3651083081" sldId="265"/>
            <ac:spMk id="6" creationId="{0F6EA900-24DD-49BF-803C-2C16F058688E}"/>
          </ac:spMkLst>
        </pc:spChg>
        <pc:spChg chg="add mod">
          <ac:chgData name="George Storey" userId="ceb5f2ed49cc5151" providerId="LiveId" clId="{61CC8C8C-A7F6-462C-833F-67CA6610282B}" dt="2022-03-10T15:31:20.172" v="10285" actId="207"/>
          <ac:spMkLst>
            <pc:docMk/>
            <pc:sldMk cId="3651083081" sldId="265"/>
            <ac:spMk id="7" creationId="{C0165AB6-7EEB-402F-80F9-D4E1FAC3B1EA}"/>
          </ac:spMkLst>
        </pc:spChg>
        <pc:picChg chg="mod">
          <ac:chgData name="George Storey" userId="ceb5f2ed49cc5151" providerId="LiveId" clId="{61CC8C8C-A7F6-462C-833F-67CA6610282B}" dt="2022-03-09T13:06:28.359" v="5794" actId="1440"/>
          <ac:picMkLst>
            <pc:docMk/>
            <pc:sldMk cId="3651083081" sldId="265"/>
            <ac:picMk id="5124" creationId="{8DC478B4-62E9-4A15-927E-584CAE6C83DD}"/>
          </ac:picMkLst>
        </pc:picChg>
      </pc:sldChg>
      <pc:sldChg chg="addSp delSp modSp mod ord">
        <pc:chgData name="George Storey" userId="ceb5f2ed49cc5151" providerId="LiveId" clId="{61CC8C8C-A7F6-462C-833F-67CA6610282B}" dt="2022-03-11T12:10:35.674" v="10443" actId="207"/>
        <pc:sldMkLst>
          <pc:docMk/>
          <pc:sldMk cId="1613016756" sldId="266"/>
        </pc:sldMkLst>
        <pc:spChg chg="mod">
          <ac:chgData name="George Storey" userId="ceb5f2ed49cc5151" providerId="LiveId" clId="{61CC8C8C-A7F6-462C-833F-67CA6610282B}" dt="2022-03-11T12:10:33.060" v="10442" actId="207"/>
          <ac:spMkLst>
            <pc:docMk/>
            <pc:sldMk cId="1613016756" sldId="266"/>
            <ac:spMk id="5" creationId="{BE8B44C2-7B5A-484C-B15F-D48D4C76B08A}"/>
          </ac:spMkLst>
        </pc:spChg>
        <pc:spChg chg="mod">
          <ac:chgData name="George Storey" userId="ceb5f2ed49cc5151" providerId="LiveId" clId="{61CC8C8C-A7F6-462C-833F-67CA6610282B}" dt="2022-03-11T12:10:30.242" v="10441" actId="207"/>
          <ac:spMkLst>
            <pc:docMk/>
            <pc:sldMk cId="1613016756" sldId="266"/>
            <ac:spMk id="6" creationId="{E0309CED-7E30-4DF8-ADDD-06FA704B0EA1}"/>
          </ac:spMkLst>
        </pc:spChg>
        <pc:spChg chg="mod">
          <ac:chgData name="George Storey" userId="ceb5f2ed49cc5151" providerId="LiveId" clId="{61CC8C8C-A7F6-462C-833F-67CA6610282B}" dt="2022-03-11T12:10:24.539" v="10439" actId="207"/>
          <ac:spMkLst>
            <pc:docMk/>
            <pc:sldMk cId="1613016756" sldId="266"/>
            <ac:spMk id="7" creationId="{D1EE6509-EF41-4317-A23D-84767EBE86B2}"/>
          </ac:spMkLst>
        </pc:spChg>
        <pc:spChg chg="mod">
          <ac:chgData name="George Storey" userId="ceb5f2ed49cc5151" providerId="LiveId" clId="{61CC8C8C-A7F6-462C-833F-67CA6610282B}" dt="2022-03-11T12:10:35.674" v="10443" actId="207"/>
          <ac:spMkLst>
            <pc:docMk/>
            <pc:sldMk cId="1613016756" sldId="266"/>
            <ac:spMk id="8" creationId="{2F943DC7-B5CD-42DA-B761-60D9D42F4110}"/>
          </ac:spMkLst>
        </pc:spChg>
        <pc:spChg chg="mod">
          <ac:chgData name="George Storey" userId="ceb5f2ed49cc5151" providerId="LiveId" clId="{61CC8C8C-A7F6-462C-833F-67CA6610282B}" dt="2022-03-11T12:10:21.572" v="10438" actId="207"/>
          <ac:spMkLst>
            <pc:docMk/>
            <pc:sldMk cId="1613016756" sldId="266"/>
            <ac:spMk id="9" creationId="{7DCAC809-E55A-44C7-9DDF-1FC847E9F48D}"/>
          </ac:spMkLst>
        </pc:spChg>
        <pc:spChg chg="mod">
          <ac:chgData name="George Storey" userId="ceb5f2ed49cc5151" providerId="LiveId" clId="{61CC8C8C-A7F6-462C-833F-67CA6610282B}" dt="2022-03-11T12:10:19.199" v="10437" actId="207"/>
          <ac:spMkLst>
            <pc:docMk/>
            <pc:sldMk cId="1613016756" sldId="266"/>
            <ac:spMk id="13" creationId="{A9389EBA-CC85-4AC7-B738-2CADB35C1535}"/>
          </ac:spMkLst>
        </pc:spChg>
        <pc:picChg chg="add del mod">
          <ac:chgData name="George Storey" userId="ceb5f2ed49cc5151" providerId="LiveId" clId="{61CC8C8C-A7F6-462C-833F-67CA6610282B}" dt="2022-03-08T14:40:46.461" v="2364" actId="478"/>
          <ac:picMkLst>
            <pc:docMk/>
            <pc:sldMk cId="1613016756" sldId="266"/>
            <ac:picMk id="14340" creationId="{0EFD5768-6DFA-41FD-9C25-821E267C806A}"/>
          </ac:picMkLst>
        </pc:picChg>
        <pc:picChg chg="add mod">
          <ac:chgData name="George Storey" userId="ceb5f2ed49cc5151" providerId="LiveId" clId="{61CC8C8C-A7F6-462C-833F-67CA6610282B}" dt="2022-03-10T15:53:21.543" v="10395" actId="1076"/>
          <ac:picMkLst>
            <pc:docMk/>
            <pc:sldMk cId="1613016756" sldId="266"/>
            <ac:picMk id="14342" creationId="{F175DAAF-E439-49E1-BC7F-1D2E76A861A0}"/>
          </ac:picMkLst>
        </pc:picChg>
      </pc:sldChg>
      <pc:sldChg chg="modSp mod ord">
        <pc:chgData name="George Storey" userId="ceb5f2ed49cc5151" providerId="LiveId" clId="{61CC8C8C-A7F6-462C-833F-67CA6610282B}" dt="2022-03-11T12:10:54.383" v="10448" actId="207"/>
        <pc:sldMkLst>
          <pc:docMk/>
          <pc:sldMk cId="971173097" sldId="267"/>
        </pc:sldMkLst>
        <pc:spChg chg="mod">
          <ac:chgData name="George Storey" userId="ceb5f2ed49cc5151" providerId="LiveId" clId="{61CC8C8C-A7F6-462C-833F-67CA6610282B}" dt="2022-03-11T12:10:54.383" v="10448" actId="207"/>
          <ac:spMkLst>
            <pc:docMk/>
            <pc:sldMk cId="971173097" sldId="267"/>
            <ac:spMk id="4" creationId="{F50D872D-A0D7-486B-BEAA-F9CC7FA50992}"/>
          </ac:spMkLst>
        </pc:spChg>
        <pc:spChg chg="mod">
          <ac:chgData name="George Storey" userId="ceb5f2ed49cc5151" providerId="LiveId" clId="{61CC8C8C-A7F6-462C-833F-67CA6610282B}" dt="2022-03-11T12:10:47.913" v="10446" actId="207"/>
          <ac:spMkLst>
            <pc:docMk/>
            <pc:sldMk cId="971173097" sldId="267"/>
            <ac:spMk id="5" creationId="{EAF89E63-FBFE-4505-ACE3-D30C848B509F}"/>
          </ac:spMkLst>
        </pc:spChg>
        <pc:spChg chg="mod">
          <ac:chgData name="George Storey" userId="ceb5f2ed49cc5151" providerId="LiveId" clId="{61CC8C8C-A7F6-462C-833F-67CA6610282B}" dt="2022-03-11T12:10:42.808" v="10444" actId="207"/>
          <ac:spMkLst>
            <pc:docMk/>
            <pc:sldMk cId="971173097" sldId="267"/>
            <ac:spMk id="6" creationId="{7B868895-107B-44EE-AE7F-9AFBC0E37383}"/>
          </ac:spMkLst>
        </pc:spChg>
        <pc:spChg chg="mod">
          <ac:chgData name="George Storey" userId="ceb5f2ed49cc5151" providerId="LiveId" clId="{61CC8C8C-A7F6-462C-833F-67CA6610282B}" dt="2022-03-11T12:10:51.178" v="10447" actId="207"/>
          <ac:spMkLst>
            <pc:docMk/>
            <pc:sldMk cId="971173097" sldId="267"/>
            <ac:spMk id="7" creationId="{A774D7C8-77AE-4DD5-8BF2-09D2752E2C4E}"/>
          </ac:spMkLst>
        </pc:spChg>
        <pc:spChg chg="mod">
          <ac:chgData name="George Storey" userId="ceb5f2ed49cc5151" providerId="LiveId" clId="{61CC8C8C-A7F6-462C-833F-67CA6610282B}" dt="2022-03-11T12:10:45.267" v="10445" actId="207"/>
          <ac:spMkLst>
            <pc:docMk/>
            <pc:sldMk cId="971173097" sldId="267"/>
            <ac:spMk id="8" creationId="{1DB26707-0C22-4CAD-8007-3412170713A7}"/>
          </ac:spMkLst>
        </pc:spChg>
      </pc:sldChg>
      <pc:sldChg chg="modSp mod">
        <pc:chgData name="George Storey" userId="ceb5f2ed49cc5151" providerId="LiveId" clId="{61CC8C8C-A7F6-462C-833F-67CA6610282B}" dt="2022-03-11T12:09:49.192" v="10429" actId="207"/>
        <pc:sldMkLst>
          <pc:docMk/>
          <pc:sldMk cId="3288346672" sldId="268"/>
        </pc:sldMkLst>
        <pc:spChg chg="mod">
          <ac:chgData name="George Storey" userId="ceb5f2ed49cc5151" providerId="LiveId" clId="{61CC8C8C-A7F6-462C-833F-67CA6610282B}" dt="2022-03-11T12:09:49.192" v="10429" actId="207"/>
          <ac:spMkLst>
            <pc:docMk/>
            <pc:sldMk cId="3288346672" sldId="268"/>
            <ac:spMk id="4" creationId="{15E5365B-9BDD-4984-898F-9F181C042482}"/>
          </ac:spMkLst>
        </pc:spChg>
        <pc:spChg chg="mod">
          <ac:chgData name="George Storey" userId="ceb5f2ed49cc5151" providerId="LiveId" clId="{61CC8C8C-A7F6-462C-833F-67CA6610282B}" dt="2022-03-11T12:09:45.863" v="10428" actId="207"/>
          <ac:spMkLst>
            <pc:docMk/>
            <pc:sldMk cId="3288346672" sldId="268"/>
            <ac:spMk id="6" creationId="{39DC1D97-B75C-478D-B71A-A5366BBE2CE2}"/>
          </ac:spMkLst>
        </pc:spChg>
        <pc:spChg chg="mod">
          <ac:chgData name="George Storey" userId="ceb5f2ed49cc5151" providerId="LiveId" clId="{61CC8C8C-A7F6-462C-833F-67CA6610282B}" dt="2022-03-10T16:01:37.839" v="10408" actId="1076"/>
          <ac:spMkLst>
            <pc:docMk/>
            <pc:sldMk cId="3288346672" sldId="268"/>
            <ac:spMk id="10" creationId="{C2014414-FE86-4069-9287-972841E36C91}"/>
          </ac:spMkLst>
        </pc:spChg>
      </pc:sldChg>
      <pc:sldChg chg="addSp delSp modSp mod modClrScheme chgLayout">
        <pc:chgData name="George Storey" userId="ceb5f2ed49cc5151" providerId="LiveId" clId="{61CC8C8C-A7F6-462C-833F-67CA6610282B}" dt="2022-03-11T12:11:50.281" v="10461" actId="207"/>
        <pc:sldMkLst>
          <pc:docMk/>
          <pc:sldMk cId="3078090929" sldId="269"/>
        </pc:sldMkLst>
        <pc:spChg chg="mod">
          <ac:chgData name="George Storey" userId="ceb5f2ed49cc5151" providerId="LiveId" clId="{61CC8C8C-A7F6-462C-833F-67CA6610282B}" dt="2022-03-10T14:57:09.202" v="9534" actId="14100"/>
          <ac:spMkLst>
            <pc:docMk/>
            <pc:sldMk cId="3078090929" sldId="269"/>
            <ac:spMk id="6" creationId="{74052606-9571-4F4A-B99A-A0EABB527B0F}"/>
          </ac:spMkLst>
        </pc:spChg>
        <pc:spChg chg="add mod ord">
          <ac:chgData name="George Storey" userId="ceb5f2ed49cc5151" providerId="LiveId" clId="{61CC8C8C-A7F6-462C-833F-67CA6610282B}" dt="2022-03-11T12:11:47.327" v="10460" actId="207"/>
          <ac:spMkLst>
            <pc:docMk/>
            <pc:sldMk cId="3078090929" sldId="269"/>
            <ac:spMk id="7" creationId="{509C9596-CDA1-45AD-B968-D3319C15515F}"/>
          </ac:spMkLst>
        </pc:spChg>
        <pc:spChg chg="add mod">
          <ac:chgData name="George Storey" userId="ceb5f2ed49cc5151" providerId="LiveId" clId="{61CC8C8C-A7F6-462C-833F-67CA6610282B}" dt="2022-03-11T12:11:50.281" v="10461" actId="207"/>
          <ac:spMkLst>
            <pc:docMk/>
            <pc:sldMk cId="3078090929" sldId="269"/>
            <ac:spMk id="8" creationId="{C782BA1E-4E57-45E7-8C24-58D9A0427DDD}"/>
          </ac:spMkLst>
        </pc:spChg>
        <pc:picChg chg="add del mod">
          <ac:chgData name="George Storey" userId="ceb5f2ed49cc5151" providerId="LiveId" clId="{61CC8C8C-A7F6-462C-833F-67CA6610282B}" dt="2022-03-08T14:32:26.716" v="2230" actId="478"/>
          <ac:picMkLst>
            <pc:docMk/>
            <pc:sldMk cId="3078090929" sldId="269"/>
            <ac:picMk id="15362" creationId="{5989563F-2446-476E-957F-F5818A02DE2A}"/>
          </ac:picMkLst>
        </pc:picChg>
        <pc:picChg chg="add mod">
          <ac:chgData name="George Storey" userId="ceb5f2ed49cc5151" providerId="LiveId" clId="{61CC8C8C-A7F6-462C-833F-67CA6610282B}" dt="2022-03-10T14:56:52.517" v="9531" actId="1076"/>
          <ac:picMkLst>
            <pc:docMk/>
            <pc:sldMk cId="3078090929" sldId="269"/>
            <ac:picMk id="15364" creationId="{E7E2609B-EDBF-43F8-ACE5-AE1AA387B90A}"/>
          </ac:picMkLst>
        </pc:picChg>
      </pc:sldChg>
      <pc:sldChg chg="modSp mod ord">
        <pc:chgData name="George Storey" userId="ceb5f2ed49cc5151" providerId="LiveId" clId="{61CC8C8C-A7F6-462C-833F-67CA6610282B}" dt="2022-03-11T12:12:23.275" v="10469" actId="207"/>
        <pc:sldMkLst>
          <pc:docMk/>
          <pc:sldMk cId="2130437662" sldId="270"/>
        </pc:sldMkLst>
        <pc:spChg chg="mod">
          <ac:chgData name="George Storey" userId="ceb5f2ed49cc5151" providerId="LiveId" clId="{61CC8C8C-A7F6-462C-833F-67CA6610282B}" dt="2022-03-11T12:12:23.275" v="10469" actId="207"/>
          <ac:spMkLst>
            <pc:docMk/>
            <pc:sldMk cId="2130437662" sldId="270"/>
            <ac:spMk id="5" creationId="{905D0EFC-822E-43E3-A5B1-8A5CE75797BC}"/>
          </ac:spMkLst>
        </pc:spChg>
        <pc:spChg chg="mod">
          <ac:chgData name="George Storey" userId="ceb5f2ed49cc5151" providerId="LiveId" clId="{61CC8C8C-A7F6-462C-833F-67CA6610282B}" dt="2022-03-11T12:12:20.644" v="10468" actId="207"/>
          <ac:spMkLst>
            <pc:docMk/>
            <pc:sldMk cId="2130437662" sldId="270"/>
            <ac:spMk id="6" creationId="{2BB1889A-C28E-4834-A511-BCAD0FEF19E6}"/>
          </ac:spMkLst>
        </pc:spChg>
        <pc:spChg chg="mod">
          <ac:chgData name="George Storey" userId="ceb5f2ed49cc5151" providerId="LiveId" clId="{61CC8C8C-A7F6-462C-833F-67CA6610282B}" dt="2022-03-11T12:12:16.979" v="10467" actId="207"/>
          <ac:spMkLst>
            <pc:docMk/>
            <pc:sldMk cId="2130437662" sldId="270"/>
            <ac:spMk id="7" creationId="{83138775-16B6-467A-A82B-6FBFBCB3E4B0}"/>
          </ac:spMkLst>
        </pc:spChg>
      </pc:sldChg>
      <pc:sldChg chg="addSp delSp modSp mod">
        <pc:chgData name="George Storey" userId="ceb5f2ed49cc5151" providerId="LiveId" clId="{61CC8C8C-A7F6-462C-833F-67CA6610282B}" dt="2022-03-11T12:09:40.930" v="10427" actId="207"/>
        <pc:sldMkLst>
          <pc:docMk/>
          <pc:sldMk cId="3743376128" sldId="271"/>
        </pc:sldMkLst>
        <pc:spChg chg="mod">
          <ac:chgData name="George Storey" userId="ceb5f2ed49cc5151" providerId="LiveId" clId="{61CC8C8C-A7F6-462C-833F-67CA6610282B}" dt="2022-03-11T12:09:40.930" v="10427" actId="207"/>
          <ac:spMkLst>
            <pc:docMk/>
            <pc:sldMk cId="3743376128" sldId="271"/>
            <ac:spMk id="2" creationId="{BBE17046-9614-463B-B7C6-9928C45B7143}"/>
          </ac:spMkLst>
        </pc:spChg>
        <pc:spChg chg="del">
          <ac:chgData name="George Storey" userId="ceb5f2ed49cc5151" providerId="LiveId" clId="{61CC8C8C-A7F6-462C-833F-67CA6610282B}" dt="2022-03-10T14:24:21.874" v="7869" actId="478"/>
          <ac:spMkLst>
            <pc:docMk/>
            <pc:sldMk cId="3743376128" sldId="271"/>
            <ac:spMk id="3" creationId="{E77A4459-2507-4E96-8A81-401FD99C5FE9}"/>
          </ac:spMkLst>
        </pc:spChg>
        <pc:spChg chg="add mod">
          <ac:chgData name="George Storey" userId="ceb5f2ed49cc5151" providerId="LiveId" clId="{61CC8C8C-A7F6-462C-833F-67CA6610282B}" dt="2022-03-10T14:55:29.352" v="9440" actId="20577"/>
          <ac:spMkLst>
            <pc:docMk/>
            <pc:sldMk cId="3743376128" sldId="271"/>
            <ac:spMk id="4" creationId="{54927AD6-A9DB-4414-B2E5-9330E58D3068}"/>
          </ac:spMkLst>
        </pc:spChg>
        <pc:picChg chg="add mod">
          <ac:chgData name="George Storey" userId="ceb5f2ed49cc5151" providerId="LiveId" clId="{61CC8C8C-A7F6-462C-833F-67CA6610282B}" dt="2022-03-10T14:31:27.496" v="8116" actId="1076"/>
          <ac:picMkLst>
            <pc:docMk/>
            <pc:sldMk cId="3743376128" sldId="271"/>
            <ac:picMk id="2050" creationId="{FFA18753-2131-4AE5-9C06-D7E8454CBB60}"/>
          </ac:picMkLst>
        </pc:picChg>
        <pc:picChg chg="add mod">
          <ac:chgData name="George Storey" userId="ceb5f2ed49cc5151" providerId="LiveId" clId="{61CC8C8C-A7F6-462C-833F-67CA6610282B}" dt="2022-03-10T15:50:50.805" v="10376" actId="1076"/>
          <ac:picMkLst>
            <pc:docMk/>
            <pc:sldMk cId="3743376128" sldId="271"/>
            <ac:picMk id="2052" creationId="{198674BF-F886-4A30-B093-750DF9A68769}"/>
          </ac:picMkLst>
        </pc:picChg>
        <pc:picChg chg="add mod">
          <ac:chgData name="George Storey" userId="ceb5f2ed49cc5151" providerId="LiveId" clId="{61CC8C8C-A7F6-462C-833F-67CA6610282B}" dt="2022-03-10T14:31:19.521" v="8114" actId="1076"/>
          <ac:picMkLst>
            <pc:docMk/>
            <pc:sldMk cId="3743376128" sldId="271"/>
            <ac:picMk id="2054" creationId="{2143589E-C0B1-4379-8FDF-EF417D7DCE96}"/>
          </ac:picMkLst>
        </pc:picChg>
        <pc:picChg chg="add mod">
          <ac:chgData name="George Storey" userId="ceb5f2ed49cc5151" providerId="LiveId" clId="{61CC8C8C-A7F6-462C-833F-67CA6610282B}" dt="2022-03-10T15:50:36.976" v="10370" actId="1076"/>
          <ac:picMkLst>
            <pc:docMk/>
            <pc:sldMk cId="3743376128" sldId="271"/>
            <ac:picMk id="2056" creationId="{5CE9E99D-7043-465E-8D12-4E40B00F8F70}"/>
          </ac:picMkLst>
        </pc:picChg>
      </pc:sldChg>
      <pc:sldChg chg="addSp modSp mod">
        <pc:chgData name="George Storey" userId="ceb5f2ed49cc5151" providerId="LiveId" clId="{61CC8C8C-A7F6-462C-833F-67CA6610282B}" dt="2022-03-11T12:13:11.970" v="10481" actId="207"/>
        <pc:sldMkLst>
          <pc:docMk/>
          <pc:sldMk cId="274565075" sldId="272"/>
        </pc:sldMkLst>
        <pc:spChg chg="mod">
          <ac:chgData name="George Storey" userId="ceb5f2ed49cc5151" providerId="LiveId" clId="{61CC8C8C-A7F6-462C-833F-67CA6610282B}" dt="2022-03-11T12:13:08.332" v="10480" actId="207"/>
          <ac:spMkLst>
            <pc:docMk/>
            <pc:sldMk cId="274565075" sldId="272"/>
            <ac:spMk id="2" creationId="{79060A93-FA20-4679-9EBF-43EDFC211BEF}"/>
          </ac:spMkLst>
        </pc:spChg>
        <pc:spChg chg="add mod">
          <ac:chgData name="George Storey" userId="ceb5f2ed49cc5151" providerId="LiveId" clId="{61CC8C8C-A7F6-462C-833F-67CA6610282B}" dt="2022-03-11T12:13:11.970" v="10481" actId="207"/>
          <ac:spMkLst>
            <pc:docMk/>
            <pc:sldMk cId="274565075" sldId="272"/>
            <ac:spMk id="5" creationId="{25D54001-5738-4866-9356-4027A48218C5}"/>
          </ac:spMkLst>
        </pc:spChg>
        <pc:spChg chg="add mod">
          <ac:chgData name="George Storey" userId="ceb5f2ed49cc5151" providerId="LiveId" clId="{61CC8C8C-A7F6-462C-833F-67CA6610282B}" dt="2022-03-10T12:11:37.852" v="6413" actId="113"/>
          <ac:spMkLst>
            <pc:docMk/>
            <pc:sldMk cId="274565075" sldId="272"/>
            <ac:spMk id="6" creationId="{550CA961-36B2-40B3-9AE0-85CAAFEFCEA1}"/>
          </ac:spMkLst>
        </pc:spChg>
        <pc:spChg chg="add mod">
          <ac:chgData name="George Storey" userId="ceb5f2ed49cc5151" providerId="LiveId" clId="{61CC8C8C-A7F6-462C-833F-67CA6610282B}" dt="2022-03-10T12:11:22.198" v="6412" actId="20577"/>
          <ac:spMkLst>
            <pc:docMk/>
            <pc:sldMk cId="274565075" sldId="272"/>
            <ac:spMk id="10" creationId="{3A94EA7B-8C99-4933-843A-D108A8C3C1B9}"/>
          </ac:spMkLst>
        </pc:spChg>
        <pc:picChg chg="mod">
          <ac:chgData name="George Storey" userId="ceb5f2ed49cc5151" providerId="LiveId" clId="{61CC8C8C-A7F6-462C-833F-67CA6610282B}" dt="2022-03-08T13:46:34.426" v="1491" actId="1076"/>
          <ac:picMkLst>
            <pc:docMk/>
            <pc:sldMk cId="274565075" sldId="272"/>
            <ac:picMk id="8194" creationId="{39940703-C9E7-4767-8775-7F00FB78974C}"/>
          </ac:picMkLst>
        </pc:picChg>
        <pc:picChg chg="mod">
          <ac:chgData name="George Storey" userId="ceb5f2ed49cc5151" providerId="LiveId" clId="{61CC8C8C-A7F6-462C-833F-67CA6610282B}" dt="2022-03-08T13:46:34.426" v="1491" actId="1076"/>
          <ac:picMkLst>
            <pc:docMk/>
            <pc:sldMk cId="274565075" sldId="272"/>
            <ac:picMk id="8196" creationId="{9191250E-9F02-464E-8E3E-210F99F7DC93}"/>
          </ac:picMkLst>
        </pc:picChg>
        <pc:picChg chg="mod">
          <ac:chgData name="George Storey" userId="ceb5f2ed49cc5151" providerId="LiveId" clId="{61CC8C8C-A7F6-462C-833F-67CA6610282B}" dt="2022-03-08T13:46:34.426" v="1491" actId="1076"/>
          <ac:picMkLst>
            <pc:docMk/>
            <pc:sldMk cId="274565075" sldId="272"/>
            <ac:picMk id="8198" creationId="{7909BF91-451E-455C-96F8-C3932F62E49E}"/>
          </ac:picMkLst>
        </pc:picChg>
        <pc:picChg chg="mod">
          <ac:chgData name="George Storey" userId="ceb5f2ed49cc5151" providerId="LiveId" clId="{61CC8C8C-A7F6-462C-833F-67CA6610282B}" dt="2022-03-08T13:46:34.426" v="1491" actId="1076"/>
          <ac:picMkLst>
            <pc:docMk/>
            <pc:sldMk cId="274565075" sldId="272"/>
            <ac:picMk id="8200" creationId="{DD29B809-BAC4-4620-BA16-3FC366618866}"/>
          </ac:picMkLst>
        </pc:picChg>
      </pc:sldChg>
      <pc:sldChg chg="modSp mod">
        <pc:chgData name="George Storey" userId="ceb5f2ed49cc5151" providerId="LiveId" clId="{61CC8C8C-A7F6-462C-833F-67CA6610282B}" dt="2022-03-11T12:12:34.098" v="10470" actId="207"/>
        <pc:sldMkLst>
          <pc:docMk/>
          <pc:sldMk cId="682811551" sldId="273"/>
        </pc:sldMkLst>
        <pc:spChg chg="mod">
          <ac:chgData name="George Storey" userId="ceb5f2ed49cc5151" providerId="LiveId" clId="{61CC8C8C-A7F6-462C-833F-67CA6610282B}" dt="2022-03-11T12:12:34.098" v="10470" actId="207"/>
          <ac:spMkLst>
            <pc:docMk/>
            <pc:sldMk cId="682811551" sldId="273"/>
            <ac:spMk id="2" creationId="{ACDA9616-B11C-4121-86D4-0523FB92BE05}"/>
          </ac:spMkLst>
        </pc:spChg>
      </pc:sldChg>
      <pc:sldChg chg="modSp mod">
        <pc:chgData name="George Storey" userId="ceb5f2ed49cc5151" providerId="LiveId" clId="{61CC8C8C-A7F6-462C-833F-67CA6610282B}" dt="2022-03-11T12:08:49.776" v="10415" actId="207"/>
        <pc:sldMkLst>
          <pc:docMk/>
          <pc:sldMk cId="105837450" sldId="274"/>
        </pc:sldMkLst>
        <pc:spChg chg="mod">
          <ac:chgData name="George Storey" userId="ceb5f2ed49cc5151" providerId="LiveId" clId="{61CC8C8C-A7F6-462C-833F-67CA6610282B}" dt="2022-03-11T12:08:46.764" v="10414" actId="207"/>
          <ac:spMkLst>
            <pc:docMk/>
            <pc:sldMk cId="105837450" sldId="274"/>
            <ac:spMk id="2" creationId="{BD7A8487-4D33-4D0C-ACE8-B5DF4684514C}"/>
          </ac:spMkLst>
        </pc:spChg>
        <pc:spChg chg="mod">
          <ac:chgData name="George Storey" userId="ceb5f2ed49cc5151" providerId="LiveId" clId="{61CC8C8C-A7F6-462C-833F-67CA6610282B}" dt="2022-03-11T12:08:43.520" v="10413" actId="207"/>
          <ac:spMkLst>
            <pc:docMk/>
            <pc:sldMk cId="105837450" sldId="274"/>
            <ac:spMk id="3" creationId="{696AE899-0A73-44D0-AB91-ACC0AB5C768C}"/>
          </ac:spMkLst>
        </pc:spChg>
        <pc:spChg chg="mod">
          <ac:chgData name="George Storey" userId="ceb5f2ed49cc5151" providerId="LiveId" clId="{61CC8C8C-A7F6-462C-833F-67CA6610282B}" dt="2022-03-11T12:08:49.776" v="10415" actId="207"/>
          <ac:spMkLst>
            <pc:docMk/>
            <pc:sldMk cId="105837450" sldId="274"/>
            <ac:spMk id="4" creationId="{515B72A7-B851-4C07-A067-BFB971618E69}"/>
          </ac:spMkLst>
        </pc:spChg>
        <pc:picChg chg="mod">
          <ac:chgData name="George Storey" userId="ceb5f2ed49cc5151" providerId="LiveId" clId="{61CC8C8C-A7F6-462C-833F-67CA6610282B}" dt="2022-03-10T14:51:56.809" v="9103" actId="1076"/>
          <ac:picMkLst>
            <pc:docMk/>
            <pc:sldMk cId="105837450" sldId="274"/>
            <ac:picMk id="11266" creationId="{0111B3FF-AF6C-45F8-B808-0AF324E14266}"/>
          </ac:picMkLst>
        </pc:picChg>
      </pc:sldChg>
      <pc:sldChg chg="addSp modSp mod">
        <pc:chgData name="George Storey" userId="ceb5f2ed49cc5151" providerId="LiveId" clId="{61CC8C8C-A7F6-462C-833F-67CA6610282B}" dt="2022-03-11T12:11:38.111" v="10458" actId="207"/>
        <pc:sldMkLst>
          <pc:docMk/>
          <pc:sldMk cId="3925838243" sldId="275"/>
        </pc:sldMkLst>
        <pc:spChg chg="add mod">
          <ac:chgData name="George Storey" userId="ceb5f2ed49cc5151" providerId="LiveId" clId="{61CC8C8C-A7F6-462C-833F-67CA6610282B}" dt="2022-03-11T12:11:22.673" v="10454" actId="207"/>
          <ac:spMkLst>
            <pc:docMk/>
            <pc:sldMk cId="3925838243" sldId="275"/>
            <ac:spMk id="2" creationId="{CD77183C-7916-4A2B-B06E-4030991865FA}"/>
          </ac:spMkLst>
        </pc:spChg>
        <pc:spChg chg="add mod">
          <ac:chgData name="George Storey" userId="ceb5f2ed49cc5151" providerId="LiveId" clId="{61CC8C8C-A7F6-462C-833F-67CA6610282B}" dt="2022-03-11T12:11:18.177" v="10453" actId="207"/>
          <ac:spMkLst>
            <pc:docMk/>
            <pc:sldMk cId="3925838243" sldId="275"/>
            <ac:spMk id="3" creationId="{0679B137-1D73-42B8-BD58-AD8587160FD4}"/>
          </ac:spMkLst>
        </pc:spChg>
        <pc:spChg chg="mod">
          <ac:chgData name="George Storey" userId="ceb5f2ed49cc5151" providerId="LiveId" clId="{61CC8C8C-A7F6-462C-833F-67CA6610282B}" dt="2022-03-11T12:11:04.648" v="10450" actId="207"/>
          <ac:spMkLst>
            <pc:docMk/>
            <pc:sldMk cId="3925838243" sldId="275"/>
            <ac:spMk id="10" creationId="{922BB8F1-B82E-488C-9FE4-1DCA5EEB01FA}"/>
          </ac:spMkLst>
        </pc:spChg>
        <pc:spChg chg="mod">
          <ac:chgData name="George Storey" userId="ceb5f2ed49cc5151" providerId="LiveId" clId="{61CC8C8C-A7F6-462C-833F-67CA6610282B}" dt="2022-03-11T12:10:59.126" v="10449" actId="207"/>
          <ac:spMkLst>
            <pc:docMk/>
            <pc:sldMk cId="3925838243" sldId="275"/>
            <ac:spMk id="12" creationId="{5B47E092-9F8B-48C0-9155-3BB6B8419641}"/>
          </ac:spMkLst>
        </pc:spChg>
        <pc:spChg chg="mod">
          <ac:chgData name="George Storey" userId="ceb5f2ed49cc5151" providerId="LiveId" clId="{61CC8C8C-A7F6-462C-833F-67CA6610282B}" dt="2022-03-11T12:11:29.266" v="10456" actId="207"/>
          <ac:spMkLst>
            <pc:docMk/>
            <pc:sldMk cId="3925838243" sldId="275"/>
            <ac:spMk id="13" creationId="{190B7B41-90FC-458D-8DB3-32A67C3C08D3}"/>
          </ac:spMkLst>
        </pc:spChg>
        <pc:spChg chg="mod">
          <ac:chgData name="George Storey" userId="ceb5f2ed49cc5151" providerId="LiveId" clId="{61CC8C8C-A7F6-462C-833F-67CA6610282B}" dt="2022-03-11T12:11:38.111" v="10458" actId="207"/>
          <ac:spMkLst>
            <pc:docMk/>
            <pc:sldMk cId="3925838243" sldId="275"/>
            <ac:spMk id="14" creationId="{BD165AC1-01C3-4586-A870-2FE2746B01C7}"/>
          </ac:spMkLst>
        </pc:spChg>
        <pc:spChg chg="add mod">
          <ac:chgData name="George Storey" userId="ceb5f2ed49cc5151" providerId="LiveId" clId="{61CC8C8C-A7F6-462C-833F-67CA6610282B}" dt="2022-03-11T12:11:15.160" v="10452" actId="207"/>
          <ac:spMkLst>
            <pc:docMk/>
            <pc:sldMk cId="3925838243" sldId="275"/>
            <ac:spMk id="15" creationId="{72BCF2F3-CB5C-4D9C-84D0-4646B0825CC4}"/>
          </ac:spMkLst>
        </pc:spChg>
        <pc:spChg chg="add mod">
          <ac:chgData name="George Storey" userId="ceb5f2ed49cc5151" providerId="LiveId" clId="{61CC8C8C-A7F6-462C-833F-67CA6610282B}" dt="2022-03-11T12:11:26.473" v="10455" actId="207"/>
          <ac:spMkLst>
            <pc:docMk/>
            <pc:sldMk cId="3925838243" sldId="275"/>
            <ac:spMk id="16" creationId="{9F4E7CAA-B1F7-4123-BF23-888926226F34}"/>
          </ac:spMkLst>
        </pc:spChg>
        <pc:spChg chg="mod">
          <ac:chgData name="George Storey" userId="ceb5f2ed49cc5151" providerId="LiveId" clId="{61CC8C8C-A7F6-462C-833F-67CA6610282B}" dt="2022-03-11T12:11:34.935" v="10457" actId="207"/>
          <ac:spMkLst>
            <pc:docMk/>
            <pc:sldMk cId="3925838243" sldId="275"/>
            <ac:spMk id="24" creationId="{ABAEAC9E-3603-47C2-87AE-90481FE4EA0E}"/>
          </ac:spMkLst>
        </pc:spChg>
        <pc:picChg chg="mod">
          <ac:chgData name="George Storey" userId="ceb5f2ed49cc5151" providerId="LiveId" clId="{61CC8C8C-A7F6-462C-833F-67CA6610282B}" dt="2022-03-10T12:05:52.713" v="6330" actId="1076"/>
          <ac:picMkLst>
            <pc:docMk/>
            <pc:sldMk cId="3925838243" sldId="275"/>
            <ac:picMk id="12290" creationId="{5B178D28-FCEF-4C28-AC35-26B319B1D6D6}"/>
          </ac:picMkLst>
        </pc:picChg>
        <pc:picChg chg="mod">
          <ac:chgData name="George Storey" userId="ceb5f2ed49cc5151" providerId="LiveId" clId="{61CC8C8C-A7F6-462C-833F-67CA6610282B}" dt="2022-03-09T15:58:14.689" v="5882" actId="1076"/>
          <ac:picMkLst>
            <pc:docMk/>
            <pc:sldMk cId="3925838243" sldId="275"/>
            <ac:picMk id="12294" creationId="{A702B803-8702-449E-93E3-2BFF39F88B65}"/>
          </ac:picMkLst>
        </pc:picChg>
        <pc:picChg chg="mod">
          <ac:chgData name="George Storey" userId="ceb5f2ed49cc5151" providerId="LiveId" clId="{61CC8C8C-A7F6-462C-833F-67CA6610282B}" dt="2022-03-10T12:48:18.871" v="7292" actId="1076"/>
          <ac:picMkLst>
            <pc:docMk/>
            <pc:sldMk cId="3925838243" sldId="275"/>
            <ac:picMk id="12296" creationId="{475C8002-19F1-431B-9F14-D0090005E063}"/>
          </ac:picMkLst>
        </pc:picChg>
        <pc:picChg chg="mod">
          <ac:chgData name="George Storey" userId="ceb5f2ed49cc5151" providerId="LiveId" clId="{61CC8C8C-A7F6-462C-833F-67CA6610282B}" dt="2022-03-09T15:58:14.689" v="5882" actId="1076"/>
          <ac:picMkLst>
            <pc:docMk/>
            <pc:sldMk cId="3925838243" sldId="275"/>
            <ac:picMk id="12298" creationId="{4F9B5534-F31F-4202-9399-DBEEE86452C8}"/>
          </ac:picMkLst>
        </pc:picChg>
        <pc:picChg chg="mod">
          <ac:chgData name="George Storey" userId="ceb5f2ed49cc5151" providerId="LiveId" clId="{61CC8C8C-A7F6-462C-833F-67CA6610282B}" dt="2022-03-09T15:58:24.105" v="5883" actId="1076"/>
          <ac:picMkLst>
            <pc:docMk/>
            <pc:sldMk cId="3925838243" sldId="275"/>
            <ac:picMk id="12300" creationId="{4065C4B9-1E32-4E2F-A26C-00BFDF290994}"/>
          </ac:picMkLst>
        </pc:picChg>
        <pc:picChg chg="mod">
          <ac:chgData name="George Storey" userId="ceb5f2ed49cc5151" providerId="LiveId" clId="{61CC8C8C-A7F6-462C-833F-67CA6610282B}" dt="2022-03-10T12:07:49.258" v="6390" actId="1076"/>
          <ac:picMkLst>
            <pc:docMk/>
            <pc:sldMk cId="3925838243" sldId="275"/>
            <ac:picMk id="12302" creationId="{DF4EDD88-93DB-4E6E-BDB4-89BC9B875AB0}"/>
          </ac:picMkLst>
        </pc:picChg>
        <pc:picChg chg="mod">
          <ac:chgData name="George Storey" userId="ceb5f2ed49cc5151" providerId="LiveId" clId="{61CC8C8C-A7F6-462C-833F-67CA6610282B}" dt="2022-03-10T12:05:39.887" v="6327" actId="1076"/>
          <ac:picMkLst>
            <pc:docMk/>
            <pc:sldMk cId="3925838243" sldId="275"/>
            <ac:picMk id="12304" creationId="{44E28C2F-BA3B-4CDD-BBC7-DBA70F7F4927}"/>
          </ac:picMkLst>
        </pc:picChg>
      </pc:sldChg>
      <pc:sldChg chg="addSp delSp modSp mod">
        <pc:chgData name="George Storey" userId="ceb5f2ed49cc5151" providerId="LiveId" clId="{61CC8C8C-A7F6-462C-833F-67CA6610282B}" dt="2022-03-11T12:12:04.157" v="10464" actId="207"/>
        <pc:sldMkLst>
          <pc:docMk/>
          <pc:sldMk cId="3011200495" sldId="276"/>
        </pc:sldMkLst>
        <pc:spChg chg="del">
          <ac:chgData name="George Storey" userId="ceb5f2ed49cc5151" providerId="LiveId" clId="{61CC8C8C-A7F6-462C-833F-67CA6610282B}" dt="2022-03-08T14:45:56.473" v="2445" actId="478"/>
          <ac:spMkLst>
            <pc:docMk/>
            <pc:sldMk cId="3011200495" sldId="276"/>
            <ac:spMk id="2" creationId="{A0AD09F7-BA92-4878-AE0E-4642A2A6A6B3}"/>
          </ac:spMkLst>
        </pc:spChg>
        <pc:spChg chg="mod">
          <ac:chgData name="George Storey" userId="ceb5f2ed49cc5151" providerId="LiveId" clId="{61CC8C8C-A7F6-462C-833F-67CA6610282B}" dt="2022-03-11T12:12:04.157" v="10464" actId="207"/>
          <ac:spMkLst>
            <pc:docMk/>
            <pc:sldMk cId="3011200495" sldId="276"/>
            <ac:spMk id="3" creationId="{1CE212BC-703C-4366-8A42-FD5E24216B73}"/>
          </ac:spMkLst>
        </pc:spChg>
        <pc:picChg chg="add mod">
          <ac:chgData name="George Storey" userId="ceb5f2ed49cc5151" providerId="LiveId" clId="{61CC8C8C-A7F6-462C-833F-67CA6610282B}" dt="2022-03-08T15:50:22.313" v="4707" actId="1076"/>
          <ac:picMkLst>
            <pc:docMk/>
            <pc:sldMk cId="3011200495" sldId="276"/>
            <ac:picMk id="17410" creationId="{3FF5CBAA-83AD-497A-B1DB-76F147AB7065}"/>
          </ac:picMkLst>
        </pc:picChg>
        <pc:picChg chg="add mod">
          <ac:chgData name="George Storey" userId="ceb5f2ed49cc5151" providerId="LiveId" clId="{61CC8C8C-A7F6-462C-833F-67CA6610282B}" dt="2022-03-08T15:50:22.313" v="4707" actId="1076"/>
          <ac:picMkLst>
            <pc:docMk/>
            <pc:sldMk cId="3011200495" sldId="276"/>
            <ac:picMk id="17412" creationId="{A0994346-7F67-418B-BF9C-6917BDA3D638}"/>
          </ac:picMkLst>
        </pc:picChg>
        <pc:picChg chg="add mod">
          <ac:chgData name="George Storey" userId="ceb5f2ed49cc5151" providerId="LiveId" clId="{61CC8C8C-A7F6-462C-833F-67CA6610282B}" dt="2022-03-08T15:50:22.313" v="4707" actId="1076"/>
          <ac:picMkLst>
            <pc:docMk/>
            <pc:sldMk cId="3011200495" sldId="276"/>
            <ac:picMk id="17414" creationId="{0F3FB7CB-5337-466A-A56B-4522FA417AD6}"/>
          </ac:picMkLst>
        </pc:picChg>
        <pc:picChg chg="add mod">
          <ac:chgData name="George Storey" userId="ceb5f2ed49cc5151" providerId="LiveId" clId="{61CC8C8C-A7F6-462C-833F-67CA6610282B}" dt="2022-03-08T15:50:22.313" v="4707" actId="1076"/>
          <ac:picMkLst>
            <pc:docMk/>
            <pc:sldMk cId="3011200495" sldId="276"/>
            <ac:picMk id="17416" creationId="{EC9B99A3-08D8-4415-BD48-A1C0ED23AB0A}"/>
          </ac:picMkLst>
        </pc:picChg>
      </pc:sldChg>
      <pc:sldChg chg="addSp delSp modSp mod modClrScheme chgLayout">
        <pc:chgData name="George Storey" userId="ceb5f2ed49cc5151" providerId="LiveId" clId="{61CC8C8C-A7F6-462C-833F-67CA6610282B}" dt="2022-03-11T12:12:12.142" v="10466" actId="207"/>
        <pc:sldMkLst>
          <pc:docMk/>
          <pc:sldMk cId="82857714" sldId="277"/>
        </pc:sldMkLst>
        <pc:spChg chg="del mod ord">
          <ac:chgData name="George Storey" userId="ceb5f2ed49cc5151" providerId="LiveId" clId="{61CC8C8C-A7F6-462C-833F-67CA6610282B}" dt="2022-03-08T14:54:31.092" v="2651" actId="700"/>
          <ac:spMkLst>
            <pc:docMk/>
            <pc:sldMk cId="82857714" sldId="277"/>
            <ac:spMk id="2" creationId="{7D9DBDDD-67DE-4546-B2B1-DC73D0176C6D}"/>
          </ac:spMkLst>
        </pc:spChg>
        <pc:spChg chg="del">
          <ac:chgData name="George Storey" userId="ceb5f2ed49cc5151" providerId="LiveId" clId="{61CC8C8C-A7F6-462C-833F-67CA6610282B}" dt="2022-03-08T13:17:07.041" v="4" actId="478"/>
          <ac:spMkLst>
            <pc:docMk/>
            <pc:sldMk cId="82857714" sldId="277"/>
            <ac:spMk id="4" creationId="{210C00E8-4194-4712-9684-72C4E82FE015}"/>
          </ac:spMkLst>
        </pc:spChg>
        <pc:spChg chg="add del mod ord">
          <ac:chgData name="George Storey" userId="ceb5f2ed49cc5151" providerId="LiveId" clId="{61CC8C8C-A7F6-462C-833F-67CA6610282B}" dt="2022-03-08T14:54:31.092" v="2651" actId="700"/>
          <ac:spMkLst>
            <pc:docMk/>
            <pc:sldMk cId="82857714" sldId="277"/>
            <ac:spMk id="5" creationId="{B3352B8C-E758-433E-9E19-B503B4F14E68}"/>
          </ac:spMkLst>
        </pc:spChg>
        <pc:spChg chg="add mod ord">
          <ac:chgData name="George Storey" userId="ceb5f2ed49cc5151" providerId="LiveId" clId="{61CC8C8C-A7F6-462C-833F-67CA6610282B}" dt="2022-03-11T12:12:12.142" v="10466" actId="207"/>
          <ac:spMkLst>
            <pc:docMk/>
            <pc:sldMk cId="82857714" sldId="277"/>
            <ac:spMk id="6" creationId="{4EA5072E-F2A2-4CE5-9C93-45E284EC6AEE}"/>
          </ac:spMkLst>
        </pc:spChg>
        <pc:spChg chg="add del mod ord">
          <ac:chgData name="George Storey" userId="ceb5f2ed49cc5151" providerId="LiveId" clId="{61CC8C8C-A7F6-462C-833F-67CA6610282B}" dt="2022-03-08T14:59:56.275" v="2944" actId="478"/>
          <ac:spMkLst>
            <pc:docMk/>
            <pc:sldMk cId="82857714" sldId="277"/>
            <ac:spMk id="7" creationId="{B00853FC-660B-462D-AD42-BD51C213F0FC}"/>
          </ac:spMkLst>
        </pc:spChg>
        <pc:spChg chg="add mod ord">
          <ac:chgData name="George Storey" userId="ceb5f2ed49cc5151" providerId="LiveId" clId="{61CC8C8C-A7F6-462C-833F-67CA6610282B}" dt="2022-03-11T12:12:09.369" v="10465" actId="207"/>
          <ac:spMkLst>
            <pc:docMk/>
            <pc:sldMk cId="82857714" sldId="277"/>
            <ac:spMk id="8" creationId="{BF818CB0-2372-486B-AA3C-A1D2F1B273AE}"/>
          </ac:spMkLst>
        </pc:spChg>
        <pc:spChg chg="add del mod">
          <ac:chgData name="George Storey" userId="ceb5f2ed49cc5151" providerId="LiveId" clId="{61CC8C8C-A7F6-462C-833F-67CA6610282B}" dt="2022-03-08T15:00:14.778" v="2952"/>
          <ac:spMkLst>
            <pc:docMk/>
            <pc:sldMk cId="82857714" sldId="277"/>
            <ac:spMk id="13" creationId="{B533B019-998C-457E-865B-3382216675BE}"/>
          </ac:spMkLst>
        </pc:spChg>
        <pc:spChg chg="add del mod">
          <ac:chgData name="George Storey" userId="ceb5f2ed49cc5151" providerId="LiveId" clId="{61CC8C8C-A7F6-462C-833F-67CA6610282B}" dt="2022-03-08T15:00:06.884" v="2949"/>
          <ac:spMkLst>
            <pc:docMk/>
            <pc:sldMk cId="82857714" sldId="277"/>
            <ac:spMk id="14" creationId="{1624E14C-F8D3-4C6F-9ADF-37793EEAB342}"/>
          </ac:spMkLst>
        </pc:spChg>
        <pc:spChg chg="add del">
          <ac:chgData name="George Storey" userId="ceb5f2ed49cc5151" providerId="LiveId" clId="{61CC8C8C-A7F6-462C-833F-67CA6610282B}" dt="2022-03-08T15:00:27.273" v="2956"/>
          <ac:spMkLst>
            <pc:docMk/>
            <pc:sldMk cId="82857714" sldId="277"/>
            <ac:spMk id="15" creationId="{65C77BEF-25FB-45A5-AC7F-2910671B0A46}"/>
          </ac:spMkLst>
        </pc:spChg>
        <pc:spChg chg="add del">
          <ac:chgData name="George Storey" userId="ceb5f2ed49cc5151" providerId="LiveId" clId="{61CC8C8C-A7F6-462C-833F-67CA6610282B}" dt="2022-03-08T15:00:31.469" v="2958"/>
          <ac:spMkLst>
            <pc:docMk/>
            <pc:sldMk cId="82857714" sldId="277"/>
            <ac:spMk id="16" creationId="{9C522161-C9BF-4945-8647-4DF25B76A23E}"/>
          </ac:spMkLst>
        </pc:spChg>
        <pc:spChg chg="add mod">
          <ac:chgData name="George Storey" userId="ceb5f2ed49cc5151" providerId="LiveId" clId="{61CC8C8C-A7F6-462C-833F-67CA6610282B}" dt="2022-03-09T12:34:16.948" v="5451" actId="2711"/>
          <ac:spMkLst>
            <pc:docMk/>
            <pc:sldMk cId="82857714" sldId="277"/>
            <ac:spMk id="17" creationId="{B633A1ED-96B7-4358-9090-6AAFC72AFF52}"/>
          </ac:spMkLst>
        </pc:spChg>
        <pc:graphicFrameChg chg="add del mod">
          <ac:chgData name="George Storey" userId="ceb5f2ed49cc5151" providerId="LiveId" clId="{61CC8C8C-A7F6-462C-833F-67CA6610282B}" dt="2022-03-08T14:55:09.816" v="2685"/>
          <ac:graphicFrameMkLst>
            <pc:docMk/>
            <pc:sldMk cId="82857714" sldId="277"/>
            <ac:graphicFrameMk id="9" creationId="{538BA2BF-FFD5-4A4A-A53A-3EB945347D15}"/>
          </ac:graphicFrameMkLst>
        </pc:graphicFrameChg>
        <pc:graphicFrameChg chg="add del mod">
          <ac:chgData name="George Storey" userId="ceb5f2ed49cc5151" providerId="LiveId" clId="{61CC8C8C-A7F6-462C-833F-67CA6610282B}" dt="2022-03-08T14:55:51.448" v="2694"/>
          <ac:graphicFrameMkLst>
            <pc:docMk/>
            <pc:sldMk cId="82857714" sldId="277"/>
            <ac:graphicFrameMk id="10" creationId="{29B40FFA-FCE3-45CD-B671-398645D7A0C9}"/>
          </ac:graphicFrameMkLst>
        </pc:graphicFrameChg>
        <pc:graphicFrameChg chg="add del mod">
          <ac:chgData name="George Storey" userId="ceb5f2ed49cc5151" providerId="LiveId" clId="{61CC8C8C-A7F6-462C-833F-67CA6610282B}" dt="2022-03-08T14:55:26.392" v="2690"/>
          <ac:graphicFrameMkLst>
            <pc:docMk/>
            <pc:sldMk cId="82857714" sldId="277"/>
            <ac:graphicFrameMk id="11" creationId="{E1FAD939-943E-459D-8DA3-B82687EF9710}"/>
          </ac:graphicFrameMkLst>
        </pc:graphicFrameChg>
        <pc:graphicFrameChg chg="add del mod">
          <ac:chgData name="George Storey" userId="ceb5f2ed49cc5151" providerId="LiveId" clId="{61CC8C8C-A7F6-462C-833F-67CA6610282B}" dt="2022-03-08T14:55:50.572" v="2692"/>
          <ac:graphicFrameMkLst>
            <pc:docMk/>
            <pc:sldMk cId="82857714" sldId="277"/>
            <ac:graphicFrameMk id="12" creationId="{B65F4B15-8881-4916-AE5A-287A5AFC8E10}"/>
          </ac:graphicFrameMkLst>
        </pc:graphicFrameChg>
        <pc:picChg chg="add mod">
          <ac:chgData name="George Storey" userId="ceb5f2ed49cc5151" providerId="LiveId" clId="{61CC8C8C-A7F6-462C-833F-67CA6610282B}" dt="2022-03-08T15:02:31.885" v="3212" actId="1076"/>
          <ac:picMkLst>
            <pc:docMk/>
            <pc:sldMk cId="82857714" sldId="277"/>
            <ac:picMk id="7171" creationId="{4B14C503-7FAB-4F1A-9362-ED491548ADC6}"/>
          </ac:picMkLst>
        </pc:picChg>
        <pc:picChg chg="add mod">
          <ac:chgData name="George Storey" userId="ceb5f2ed49cc5151" providerId="LiveId" clId="{61CC8C8C-A7F6-462C-833F-67CA6610282B}" dt="2022-03-08T15:02:31.885" v="3212" actId="1076"/>
          <ac:picMkLst>
            <pc:docMk/>
            <pc:sldMk cId="82857714" sldId="277"/>
            <ac:picMk id="7173" creationId="{117F5A41-DEF4-48BE-A737-1619853A6A47}"/>
          </ac:picMkLst>
        </pc:picChg>
      </pc:sldChg>
      <pc:sldChg chg="modSp mod">
        <pc:chgData name="George Storey" userId="ceb5f2ed49cc5151" providerId="LiveId" clId="{61CC8C8C-A7F6-462C-833F-67CA6610282B}" dt="2022-03-11T12:13:16.332" v="10482" actId="207"/>
        <pc:sldMkLst>
          <pc:docMk/>
          <pc:sldMk cId="1324143700" sldId="278"/>
        </pc:sldMkLst>
        <pc:spChg chg="mod">
          <ac:chgData name="George Storey" userId="ceb5f2ed49cc5151" providerId="LiveId" clId="{61CC8C8C-A7F6-462C-833F-67CA6610282B}" dt="2022-03-11T12:13:16.332" v="10482" actId="207"/>
          <ac:spMkLst>
            <pc:docMk/>
            <pc:sldMk cId="1324143700" sldId="278"/>
            <ac:spMk id="2" creationId="{3FDF8A28-D22F-4614-9EE2-BC4B17342BD4}"/>
          </ac:spMkLst>
        </pc:spChg>
      </pc:sldChg>
      <pc:sldChg chg="modSp mod">
        <pc:chgData name="George Storey" userId="ceb5f2ed49cc5151" providerId="LiveId" clId="{61CC8C8C-A7F6-462C-833F-67CA6610282B}" dt="2022-03-11T12:12:57.458" v="10477" actId="207"/>
        <pc:sldMkLst>
          <pc:docMk/>
          <pc:sldMk cId="3657705872" sldId="279"/>
        </pc:sldMkLst>
        <pc:spChg chg="mod">
          <ac:chgData name="George Storey" userId="ceb5f2ed49cc5151" providerId="LiveId" clId="{61CC8C8C-A7F6-462C-833F-67CA6610282B}" dt="2022-03-11T12:12:57.458" v="10477" actId="207"/>
          <ac:spMkLst>
            <pc:docMk/>
            <pc:sldMk cId="3657705872" sldId="279"/>
            <ac:spMk id="2" creationId="{D38AA20F-FB8D-4C5E-8209-F708ED85055C}"/>
          </ac:spMkLst>
        </pc:spChg>
        <pc:spChg chg="mod">
          <ac:chgData name="George Storey" userId="ceb5f2ed49cc5151" providerId="LiveId" clId="{61CC8C8C-A7F6-462C-833F-67CA6610282B}" dt="2022-03-11T12:12:54.903" v="10476" actId="207"/>
          <ac:spMkLst>
            <pc:docMk/>
            <pc:sldMk cId="3657705872" sldId="279"/>
            <ac:spMk id="3" creationId="{6146EA5A-4988-4C2B-8DA6-38745E4D71B1}"/>
          </ac:spMkLst>
        </pc:spChg>
      </pc:sldChg>
      <pc:sldChg chg="modSp mod">
        <pc:chgData name="George Storey" userId="ceb5f2ed49cc5151" providerId="LiveId" clId="{61CC8C8C-A7F6-462C-833F-67CA6610282B}" dt="2022-03-11T12:13:22.569" v="10483" actId="207"/>
        <pc:sldMkLst>
          <pc:docMk/>
          <pc:sldMk cId="3418814461" sldId="280"/>
        </pc:sldMkLst>
        <pc:spChg chg="mod">
          <ac:chgData name="George Storey" userId="ceb5f2ed49cc5151" providerId="LiveId" clId="{61CC8C8C-A7F6-462C-833F-67CA6610282B}" dt="2022-03-11T12:13:22.569" v="10483" actId="207"/>
          <ac:spMkLst>
            <pc:docMk/>
            <pc:sldMk cId="3418814461" sldId="280"/>
            <ac:spMk id="2" creationId="{3F0E417B-05C6-4B39-828A-F76B2C84CEA4}"/>
          </ac:spMkLst>
        </pc:spChg>
      </pc:sldChg>
      <pc:sldChg chg="addSp modSp mod">
        <pc:chgData name="George Storey" userId="ceb5f2ed49cc5151" providerId="LiveId" clId="{61CC8C8C-A7F6-462C-833F-67CA6610282B}" dt="2022-03-11T12:10:14.731" v="10436" actId="207"/>
        <pc:sldMkLst>
          <pc:docMk/>
          <pc:sldMk cId="1875387500" sldId="282"/>
        </pc:sldMkLst>
        <pc:spChg chg="mod">
          <ac:chgData name="George Storey" userId="ceb5f2ed49cc5151" providerId="LiveId" clId="{61CC8C8C-A7F6-462C-833F-67CA6610282B}" dt="2022-03-11T12:10:14.731" v="10436" actId="207"/>
          <ac:spMkLst>
            <pc:docMk/>
            <pc:sldMk cId="1875387500" sldId="282"/>
            <ac:spMk id="4" creationId="{52F19F88-A074-48C3-A066-5ADCE548C65F}"/>
          </ac:spMkLst>
        </pc:spChg>
        <pc:spChg chg="add mod">
          <ac:chgData name="George Storey" userId="ceb5f2ed49cc5151" providerId="LiveId" clId="{61CC8C8C-A7F6-462C-833F-67CA6610282B}" dt="2022-03-11T12:10:12.023" v="10435" actId="207"/>
          <ac:spMkLst>
            <pc:docMk/>
            <pc:sldMk cId="1875387500" sldId="282"/>
            <ac:spMk id="6" creationId="{7DA34D51-4AA4-40EF-AC5E-A51175B41082}"/>
          </ac:spMkLst>
        </pc:spChg>
        <pc:spChg chg="mod">
          <ac:chgData name="George Storey" userId="ceb5f2ed49cc5151" providerId="LiveId" clId="{61CC8C8C-A7F6-462C-833F-67CA6610282B}" dt="2022-03-11T12:10:09.394" v="10434" actId="207"/>
          <ac:spMkLst>
            <pc:docMk/>
            <pc:sldMk cId="1875387500" sldId="282"/>
            <ac:spMk id="7" creationId="{722D27EC-819A-402D-891C-5E1DD1DA19D5}"/>
          </ac:spMkLst>
        </pc:spChg>
        <pc:picChg chg="mod">
          <ac:chgData name="George Storey" userId="ceb5f2ed49cc5151" providerId="LiveId" clId="{61CC8C8C-A7F6-462C-833F-67CA6610282B}" dt="2022-03-10T12:51:18.616" v="7332" actId="14100"/>
          <ac:picMkLst>
            <pc:docMk/>
            <pc:sldMk cId="1875387500" sldId="282"/>
            <ac:picMk id="13314" creationId="{48857E6C-D6DF-4531-8CFD-DB5D76257ECD}"/>
          </ac:picMkLst>
        </pc:picChg>
      </pc:sldChg>
      <pc:sldChg chg="addSp delSp modSp mod ord modClrScheme chgLayout">
        <pc:chgData name="George Storey" userId="ceb5f2ed49cc5151" providerId="LiveId" clId="{61CC8C8C-A7F6-462C-833F-67CA6610282B}" dt="2022-03-10T15:48:41.510" v="10365" actId="20577"/>
        <pc:sldMkLst>
          <pc:docMk/>
          <pc:sldMk cId="4127925323" sldId="283"/>
        </pc:sldMkLst>
        <pc:spChg chg="add mod">
          <ac:chgData name="George Storey" userId="ceb5f2ed49cc5151" providerId="LiveId" clId="{61CC8C8C-A7F6-462C-833F-67CA6610282B}" dt="2022-03-10T14:34:37.823" v="8164" actId="14100"/>
          <ac:spMkLst>
            <pc:docMk/>
            <pc:sldMk cId="4127925323" sldId="283"/>
            <ac:spMk id="2" creationId="{38B25CC9-A153-4DCC-9988-3E8A4C58C836}"/>
          </ac:spMkLst>
        </pc:spChg>
        <pc:spChg chg="add mod">
          <ac:chgData name="George Storey" userId="ceb5f2ed49cc5151" providerId="LiveId" clId="{61CC8C8C-A7F6-462C-833F-67CA6610282B}" dt="2022-03-10T14:46:43.686" v="8984" actId="14100"/>
          <ac:spMkLst>
            <pc:docMk/>
            <pc:sldMk cId="4127925323" sldId="283"/>
            <ac:spMk id="3" creationId="{5580CFA2-36A0-45CF-920C-1DADF235C4EF}"/>
          </ac:spMkLst>
        </pc:spChg>
        <pc:spChg chg="add mod">
          <ac:chgData name="George Storey" userId="ceb5f2ed49cc5151" providerId="LiveId" clId="{61CC8C8C-A7F6-462C-833F-67CA6610282B}" dt="2022-03-10T15:48:41.510" v="10365" actId="20577"/>
          <ac:spMkLst>
            <pc:docMk/>
            <pc:sldMk cId="4127925323" sldId="283"/>
            <ac:spMk id="5" creationId="{460DB8CE-2E5B-44F5-A69C-40055622A1CA}"/>
          </ac:spMkLst>
        </pc:spChg>
        <pc:picChg chg="add del mod">
          <ac:chgData name="George Storey" userId="ceb5f2ed49cc5151" providerId="LiveId" clId="{61CC8C8C-A7F6-462C-833F-67CA6610282B}" dt="2022-03-10T14:44:33.700" v="8959" actId="478"/>
          <ac:picMkLst>
            <pc:docMk/>
            <pc:sldMk cId="4127925323" sldId="283"/>
            <ac:picMk id="4" creationId="{78DE3371-98A7-4704-9D55-BE2322069DEA}"/>
          </ac:picMkLst>
        </pc:picChg>
        <pc:picChg chg="add del mod">
          <ac:chgData name="George Storey" userId="ceb5f2ed49cc5151" providerId="LiveId" clId="{61CC8C8C-A7F6-462C-833F-67CA6610282B}" dt="2022-03-10T14:44:42.933" v="8965" actId="478"/>
          <ac:picMkLst>
            <pc:docMk/>
            <pc:sldMk cId="4127925323" sldId="283"/>
            <ac:picMk id="4098" creationId="{A881004D-76A8-4975-8C4B-29EAE111A3DB}"/>
          </ac:picMkLst>
        </pc:picChg>
        <pc:picChg chg="add mod">
          <ac:chgData name="George Storey" userId="ceb5f2ed49cc5151" providerId="LiveId" clId="{61CC8C8C-A7F6-462C-833F-67CA6610282B}" dt="2022-03-10T14:48:18.723" v="9002" actId="14100"/>
          <ac:picMkLst>
            <pc:docMk/>
            <pc:sldMk cId="4127925323" sldId="283"/>
            <ac:picMk id="4100" creationId="{CF160EF5-CC1A-4905-B298-650D2A7909B2}"/>
          </ac:picMkLst>
        </pc:picChg>
        <pc:picChg chg="add mod">
          <ac:chgData name="George Storey" userId="ceb5f2ed49cc5151" providerId="LiveId" clId="{61CC8C8C-A7F6-462C-833F-67CA6610282B}" dt="2022-03-10T14:47:10.959" v="8997" actId="14100"/>
          <ac:picMkLst>
            <pc:docMk/>
            <pc:sldMk cId="4127925323" sldId="283"/>
            <ac:picMk id="4102" creationId="{9C253AA3-5432-473E-A73E-DB9754DE6373}"/>
          </ac:picMkLst>
        </pc:picChg>
        <pc:picChg chg="add mod">
          <ac:chgData name="George Storey" userId="ceb5f2ed49cc5151" providerId="LiveId" clId="{61CC8C8C-A7F6-462C-833F-67CA6610282B}" dt="2022-03-10T14:48:20.648" v="9003" actId="1076"/>
          <ac:picMkLst>
            <pc:docMk/>
            <pc:sldMk cId="4127925323" sldId="283"/>
            <ac:picMk id="4104" creationId="{AF79C249-416B-4145-B7B4-6BB632042AE6}"/>
          </ac:picMkLst>
        </pc:picChg>
      </pc:sldChg>
      <pc:sldChg chg="addSp modSp new mod">
        <pc:chgData name="George Storey" userId="ceb5f2ed49cc5151" providerId="LiveId" clId="{61CC8C8C-A7F6-462C-833F-67CA6610282B}" dt="2022-03-11T12:13:03.560" v="10479" actId="207"/>
        <pc:sldMkLst>
          <pc:docMk/>
          <pc:sldMk cId="3592680337" sldId="284"/>
        </pc:sldMkLst>
        <pc:spChg chg="mod">
          <ac:chgData name="George Storey" userId="ceb5f2ed49cc5151" providerId="LiveId" clId="{61CC8C8C-A7F6-462C-833F-67CA6610282B}" dt="2022-03-11T12:13:03.560" v="10479" actId="207"/>
          <ac:spMkLst>
            <pc:docMk/>
            <pc:sldMk cId="3592680337" sldId="284"/>
            <ac:spMk id="2" creationId="{1DD2C4C1-A854-4F0F-861B-7DDE2C92A9AB}"/>
          </ac:spMkLst>
        </pc:spChg>
        <pc:spChg chg="mod">
          <ac:chgData name="George Storey" userId="ceb5f2ed49cc5151" providerId="LiveId" clId="{61CC8C8C-A7F6-462C-833F-67CA6610282B}" dt="2022-03-11T12:13:00.784" v="10478" actId="207"/>
          <ac:spMkLst>
            <pc:docMk/>
            <pc:sldMk cId="3592680337" sldId="284"/>
            <ac:spMk id="3" creationId="{13D26E37-8CB3-4CBE-8C16-C2C5C90B64DD}"/>
          </ac:spMkLst>
        </pc:spChg>
        <pc:spChg chg="add mod">
          <ac:chgData name="George Storey" userId="ceb5f2ed49cc5151" providerId="LiveId" clId="{61CC8C8C-A7F6-462C-833F-67CA6610282B}" dt="2022-03-08T13:42:34.038" v="933" actId="20577"/>
          <ac:spMkLst>
            <pc:docMk/>
            <pc:sldMk cId="3592680337" sldId="284"/>
            <ac:spMk id="7" creationId="{B33111E2-80DA-4A08-B28F-EDA13F959D97}"/>
          </ac:spMkLst>
        </pc:spChg>
        <pc:picChg chg="add mod modCrop">
          <ac:chgData name="George Storey" userId="ceb5f2ed49cc5151" providerId="LiveId" clId="{61CC8C8C-A7F6-462C-833F-67CA6610282B}" dt="2022-03-08T13:42:03.289" v="922" actId="1076"/>
          <ac:picMkLst>
            <pc:docMk/>
            <pc:sldMk cId="3592680337" sldId="284"/>
            <ac:picMk id="5" creationId="{47E15FEB-2161-4B3D-B9DA-3B14C97792BF}"/>
          </ac:picMkLst>
        </pc:picChg>
      </pc:sldChg>
      <pc:sldChg chg="addSp delSp modSp new mod modClrScheme chgLayout">
        <pc:chgData name="George Storey" userId="ceb5f2ed49cc5151" providerId="LiveId" clId="{61CC8C8C-A7F6-462C-833F-67CA6610282B}" dt="2022-03-09T16:09:30.027" v="6218" actId="14100"/>
        <pc:sldMkLst>
          <pc:docMk/>
          <pc:sldMk cId="2489747355" sldId="285"/>
        </pc:sldMkLst>
        <pc:spChg chg="del mod ord">
          <ac:chgData name="George Storey" userId="ceb5f2ed49cc5151" providerId="LiveId" clId="{61CC8C8C-A7F6-462C-833F-67CA6610282B}" dt="2022-03-08T15:37:38.992" v="4502" actId="700"/>
          <ac:spMkLst>
            <pc:docMk/>
            <pc:sldMk cId="2489747355" sldId="285"/>
            <ac:spMk id="2" creationId="{C21C23F2-3E66-4F13-A243-D69E820CFCD3}"/>
          </ac:spMkLst>
        </pc:spChg>
        <pc:spChg chg="del mod ord">
          <ac:chgData name="George Storey" userId="ceb5f2ed49cc5151" providerId="LiveId" clId="{61CC8C8C-A7F6-462C-833F-67CA6610282B}" dt="2022-03-08T15:37:38.992" v="4502" actId="700"/>
          <ac:spMkLst>
            <pc:docMk/>
            <pc:sldMk cId="2489747355" sldId="285"/>
            <ac:spMk id="3" creationId="{5A602869-BD9C-493E-862B-597D7DDA972B}"/>
          </ac:spMkLst>
        </pc:spChg>
        <pc:spChg chg="del">
          <ac:chgData name="George Storey" userId="ceb5f2ed49cc5151" providerId="LiveId" clId="{61CC8C8C-A7F6-462C-833F-67CA6610282B}" dt="2022-03-08T15:37:38.992" v="4502" actId="700"/>
          <ac:spMkLst>
            <pc:docMk/>
            <pc:sldMk cId="2489747355" sldId="285"/>
            <ac:spMk id="4" creationId="{EC766CBC-A6B8-4750-BD26-B187B338AD61}"/>
          </ac:spMkLst>
        </pc:spChg>
        <pc:spChg chg="add del mod ord">
          <ac:chgData name="George Storey" userId="ceb5f2ed49cc5151" providerId="LiveId" clId="{61CC8C8C-A7F6-462C-833F-67CA6610282B}" dt="2022-03-08T15:37:59.443" v="4509" actId="700"/>
          <ac:spMkLst>
            <pc:docMk/>
            <pc:sldMk cId="2489747355" sldId="285"/>
            <ac:spMk id="5" creationId="{5F89E870-51B5-4C61-B640-8C80578911F6}"/>
          </ac:spMkLst>
        </pc:spChg>
        <pc:spChg chg="add mod ord">
          <ac:chgData name="George Storey" userId="ceb5f2ed49cc5151" providerId="LiveId" clId="{61CC8C8C-A7F6-462C-833F-67CA6610282B}" dt="2022-03-08T15:39:48.732" v="4553" actId="313"/>
          <ac:spMkLst>
            <pc:docMk/>
            <pc:sldMk cId="2489747355" sldId="285"/>
            <ac:spMk id="6" creationId="{46F9388C-2A49-4484-9DE9-4736E4B84E8F}"/>
          </ac:spMkLst>
        </pc:spChg>
        <pc:spChg chg="add del">
          <ac:chgData name="George Storey" userId="ceb5f2ed49cc5151" providerId="LiveId" clId="{61CC8C8C-A7F6-462C-833F-67CA6610282B}" dt="2022-03-08T15:37:43.004" v="4504" actId="478"/>
          <ac:spMkLst>
            <pc:docMk/>
            <pc:sldMk cId="2489747355" sldId="285"/>
            <ac:spMk id="8" creationId="{F0D89A59-24EB-4D77-B028-844D2BEE2B11}"/>
          </ac:spMkLst>
        </pc:spChg>
        <pc:spChg chg="add mod ord">
          <ac:chgData name="George Storey" userId="ceb5f2ed49cc5151" providerId="LiveId" clId="{61CC8C8C-A7F6-462C-833F-67CA6610282B}" dt="2022-03-09T13:07:31.394" v="5810" actId="20577"/>
          <ac:spMkLst>
            <pc:docMk/>
            <pc:sldMk cId="2489747355" sldId="285"/>
            <ac:spMk id="10" creationId="{9C4E3578-983D-4DD0-ACBA-BFAD92FD8AC6}"/>
          </ac:spMkLst>
        </pc:spChg>
        <pc:spChg chg="add del mod ord">
          <ac:chgData name="George Storey" userId="ceb5f2ed49cc5151" providerId="LiveId" clId="{61CC8C8C-A7F6-462C-833F-67CA6610282B}" dt="2022-03-08T15:38:54.682" v="4526" actId="478"/>
          <ac:spMkLst>
            <pc:docMk/>
            <pc:sldMk cId="2489747355" sldId="285"/>
            <ac:spMk id="11" creationId="{AD29E024-728E-49BB-AB50-4E572FD7D226}"/>
          </ac:spMkLst>
        </pc:spChg>
        <pc:picChg chg="add mod">
          <ac:chgData name="George Storey" userId="ceb5f2ed49cc5151" providerId="LiveId" clId="{61CC8C8C-A7F6-462C-833F-67CA6610282B}" dt="2022-03-09T16:09:30.027" v="6218" actId="14100"/>
          <ac:picMkLst>
            <pc:docMk/>
            <pc:sldMk cId="2489747355" sldId="285"/>
            <ac:picMk id="9" creationId="{D8F9A99A-7BA0-4465-B882-76384CDA521F}"/>
          </ac:picMkLst>
        </pc:picChg>
        <pc:picChg chg="add mod">
          <ac:chgData name="George Storey" userId="ceb5f2ed49cc5151" providerId="LiveId" clId="{61CC8C8C-A7F6-462C-833F-67CA6610282B}" dt="2022-03-09T16:09:24.612" v="6217" actId="1076"/>
          <ac:picMkLst>
            <pc:docMk/>
            <pc:sldMk cId="2489747355" sldId="285"/>
            <ac:picMk id="18434" creationId="{1EB88AAF-497E-4D00-BF10-09FA2754A5EB}"/>
          </ac:picMkLst>
        </pc:picChg>
      </pc:sldChg>
      <pc:sldChg chg="addSp delSp modSp new mod ord modClrScheme chgLayout">
        <pc:chgData name="George Storey" userId="ceb5f2ed49cc5151" providerId="LiveId" clId="{61CC8C8C-A7F6-462C-833F-67CA6610282B}" dt="2022-03-11T12:09:56.228" v="10431" actId="207"/>
        <pc:sldMkLst>
          <pc:docMk/>
          <pc:sldMk cId="3517064919" sldId="286"/>
        </pc:sldMkLst>
        <pc:spChg chg="add mod ord">
          <ac:chgData name="George Storey" userId="ceb5f2ed49cc5151" providerId="LiveId" clId="{61CC8C8C-A7F6-462C-833F-67CA6610282B}" dt="2022-03-11T12:09:56.228" v="10431" actId="207"/>
          <ac:spMkLst>
            <pc:docMk/>
            <pc:sldMk cId="3517064919" sldId="286"/>
            <ac:spMk id="2" creationId="{24F05A13-D3A0-47F1-B352-65CF5606F788}"/>
          </ac:spMkLst>
        </pc:spChg>
        <pc:spChg chg="del">
          <ac:chgData name="George Storey" userId="ceb5f2ed49cc5151" providerId="LiveId" clId="{61CC8C8C-A7F6-462C-833F-67CA6610282B}" dt="2022-03-08T15:44:28.829" v="4650" actId="700"/>
          <ac:spMkLst>
            <pc:docMk/>
            <pc:sldMk cId="3517064919" sldId="286"/>
            <ac:spMk id="2" creationId="{58A1B0C0-EA0A-415F-B5F6-E7BA3B62F577}"/>
          </ac:spMkLst>
        </pc:spChg>
        <pc:spChg chg="add del mod ord">
          <ac:chgData name="George Storey" userId="ceb5f2ed49cc5151" providerId="LiveId" clId="{61CC8C8C-A7F6-462C-833F-67CA6610282B}" dt="2022-03-09T16:01:55.761" v="5945" actId="478"/>
          <ac:spMkLst>
            <pc:docMk/>
            <pc:sldMk cId="3517064919" sldId="286"/>
            <ac:spMk id="3" creationId="{464CED42-2C1B-42CC-AD2E-81E4512A795D}"/>
          </ac:spMkLst>
        </pc:spChg>
        <pc:spChg chg="del">
          <ac:chgData name="George Storey" userId="ceb5f2ed49cc5151" providerId="LiveId" clId="{61CC8C8C-A7F6-462C-833F-67CA6610282B}" dt="2022-03-08T15:44:28.829" v="4650" actId="700"/>
          <ac:spMkLst>
            <pc:docMk/>
            <pc:sldMk cId="3517064919" sldId="286"/>
            <ac:spMk id="3" creationId="{823EDF42-01D0-4D99-A1B9-62DC711C353B}"/>
          </ac:spMkLst>
        </pc:spChg>
        <pc:spChg chg="add mod ord">
          <ac:chgData name="George Storey" userId="ceb5f2ed49cc5151" providerId="LiveId" clId="{61CC8C8C-A7F6-462C-833F-67CA6610282B}" dt="2022-03-11T12:09:54.201" v="10430" actId="207"/>
          <ac:spMkLst>
            <pc:docMk/>
            <pc:sldMk cId="3517064919" sldId="286"/>
            <ac:spMk id="4" creationId="{06E67ED8-BB1D-4EBD-99A7-F4D9ED1DA823}"/>
          </ac:spMkLst>
        </pc:spChg>
        <pc:picChg chg="add mod">
          <ac:chgData name="George Storey" userId="ceb5f2ed49cc5151" providerId="LiveId" clId="{61CC8C8C-A7F6-462C-833F-67CA6610282B}" dt="2022-03-09T16:00:21.752" v="5916" actId="571"/>
          <ac:picMkLst>
            <pc:docMk/>
            <pc:sldMk cId="3517064919" sldId="286"/>
            <ac:picMk id="9" creationId="{69BBAED0-8059-42E0-B064-889952B687AB}"/>
          </ac:picMkLst>
        </pc:picChg>
        <pc:picChg chg="add mod">
          <ac:chgData name="George Storey" userId="ceb5f2ed49cc5151" providerId="LiveId" clId="{61CC8C8C-A7F6-462C-833F-67CA6610282B}" dt="2022-03-09T16:00:21.752" v="5916" actId="571"/>
          <ac:picMkLst>
            <pc:docMk/>
            <pc:sldMk cId="3517064919" sldId="286"/>
            <ac:picMk id="10" creationId="{B66504DA-AEAE-42E0-B8F5-1F3CAD361F69}"/>
          </ac:picMkLst>
        </pc:picChg>
        <pc:picChg chg="add mod">
          <ac:chgData name="George Storey" userId="ceb5f2ed49cc5151" providerId="LiveId" clId="{61CC8C8C-A7F6-462C-833F-67CA6610282B}" dt="2022-03-09T16:00:21.752" v="5916" actId="571"/>
          <ac:picMkLst>
            <pc:docMk/>
            <pc:sldMk cId="3517064919" sldId="286"/>
            <ac:picMk id="11" creationId="{F4798A4C-A4EC-4B10-9C06-4B01E88D5AE7}"/>
          </ac:picMkLst>
        </pc:picChg>
        <pc:picChg chg="add mod">
          <ac:chgData name="George Storey" userId="ceb5f2ed49cc5151" providerId="LiveId" clId="{61CC8C8C-A7F6-462C-833F-67CA6610282B}" dt="2022-03-09T16:00:21.752" v="5916" actId="571"/>
          <ac:picMkLst>
            <pc:docMk/>
            <pc:sldMk cId="3517064919" sldId="286"/>
            <ac:picMk id="12" creationId="{A07C16C7-E6FD-4CBF-85EB-B41411A1DC64}"/>
          </ac:picMkLst>
        </pc:picChg>
        <pc:picChg chg="add mod">
          <ac:chgData name="George Storey" userId="ceb5f2ed49cc5151" providerId="LiveId" clId="{61CC8C8C-A7F6-462C-833F-67CA6610282B}" dt="2022-03-10T15:38:46.451" v="10341" actId="1076"/>
          <ac:picMkLst>
            <pc:docMk/>
            <pc:sldMk cId="3517064919" sldId="286"/>
            <ac:picMk id="1026" creationId="{32334497-1C09-42ED-A67A-EE4E1B113CA9}"/>
          </ac:picMkLst>
        </pc:picChg>
        <pc:picChg chg="add mod">
          <ac:chgData name="George Storey" userId="ceb5f2ed49cc5151" providerId="LiveId" clId="{61CC8C8C-A7F6-462C-833F-67CA6610282B}" dt="2022-03-10T16:02:12.877" v="10412" actId="1076"/>
          <ac:picMkLst>
            <pc:docMk/>
            <pc:sldMk cId="3517064919" sldId="286"/>
            <ac:picMk id="1028" creationId="{7B648F88-74DE-463C-9DB3-59D33A3FDCCB}"/>
          </ac:picMkLst>
        </pc:picChg>
        <pc:picChg chg="add mod">
          <ac:chgData name="George Storey" userId="ceb5f2ed49cc5151" providerId="LiveId" clId="{61CC8C8C-A7F6-462C-833F-67CA6610282B}" dt="2022-03-10T15:38:55.550" v="10345" actId="14100"/>
          <ac:picMkLst>
            <pc:docMk/>
            <pc:sldMk cId="3517064919" sldId="286"/>
            <ac:picMk id="5122" creationId="{3E3FE651-55C1-41EC-A398-594337F41332}"/>
          </ac:picMkLst>
        </pc:picChg>
        <pc:picChg chg="add mod">
          <ac:chgData name="George Storey" userId="ceb5f2ed49cc5151" providerId="LiveId" clId="{61CC8C8C-A7F6-462C-833F-67CA6610282B}" dt="2022-03-10T15:38:33.620" v="10336" actId="1076"/>
          <ac:picMkLst>
            <pc:docMk/>
            <pc:sldMk cId="3517064919" sldId="286"/>
            <ac:picMk id="20482" creationId="{D0ECDEE4-1E9A-4207-B068-4256FF17CACC}"/>
          </ac:picMkLst>
        </pc:picChg>
        <pc:picChg chg="add mod">
          <ac:chgData name="George Storey" userId="ceb5f2ed49cc5151" providerId="LiveId" clId="{61CC8C8C-A7F6-462C-833F-67CA6610282B}" dt="2022-03-10T15:38:52.702" v="10344" actId="1076"/>
          <ac:picMkLst>
            <pc:docMk/>
            <pc:sldMk cId="3517064919" sldId="286"/>
            <ac:picMk id="20484" creationId="{D6393CCF-9955-4814-AEC2-27A740788798}"/>
          </ac:picMkLst>
        </pc:picChg>
        <pc:picChg chg="add mod">
          <ac:chgData name="George Storey" userId="ceb5f2ed49cc5151" providerId="LiveId" clId="{61CC8C8C-A7F6-462C-833F-67CA6610282B}" dt="2022-03-10T15:36:29.186" v="10314" actId="1076"/>
          <ac:picMkLst>
            <pc:docMk/>
            <pc:sldMk cId="3517064919" sldId="286"/>
            <ac:picMk id="20486" creationId="{DEEF9B6D-4194-40B9-83DC-0B0F95475A53}"/>
          </ac:picMkLst>
        </pc:picChg>
        <pc:picChg chg="add mod">
          <ac:chgData name="George Storey" userId="ceb5f2ed49cc5151" providerId="LiveId" clId="{61CC8C8C-A7F6-462C-833F-67CA6610282B}" dt="2022-03-10T15:40:38.169" v="10356" actId="14100"/>
          <ac:picMkLst>
            <pc:docMk/>
            <pc:sldMk cId="3517064919" sldId="286"/>
            <ac:picMk id="20488" creationId="{9C0EFCE9-3BD4-4C02-85D0-D642ECEE9CA3}"/>
          </ac:picMkLst>
        </pc:picChg>
        <pc:picChg chg="add mod">
          <ac:chgData name="George Storey" userId="ceb5f2ed49cc5151" providerId="LiveId" clId="{61CC8C8C-A7F6-462C-833F-67CA6610282B}" dt="2022-03-10T15:38:43.843" v="10340" actId="1076"/>
          <ac:picMkLst>
            <pc:docMk/>
            <pc:sldMk cId="3517064919" sldId="286"/>
            <ac:picMk id="20490" creationId="{FB1A50F4-C611-46F8-9972-6B83C353F9E8}"/>
          </ac:picMkLst>
        </pc:picChg>
        <pc:picChg chg="add mod">
          <ac:chgData name="George Storey" userId="ceb5f2ed49cc5151" providerId="LiveId" clId="{61CC8C8C-A7F6-462C-833F-67CA6610282B}" dt="2022-03-09T16:00:33.406" v="5920" actId="1076"/>
          <ac:picMkLst>
            <pc:docMk/>
            <pc:sldMk cId="3517064919" sldId="286"/>
            <ac:picMk id="20492" creationId="{658A98B3-9C52-47F2-AC91-627FE2ADB12B}"/>
          </ac:picMkLst>
        </pc:picChg>
        <pc:picChg chg="add mod">
          <ac:chgData name="George Storey" userId="ceb5f2ed49cc5151" providerId="LiveId" clId="{61CC8C8C-A7F6-462C-833F-67CA6610282B}" dt="2022-03-10T15:38:50.962" v="10343" actId="1076"/>
          <ac:picMkLst>
            <pc:docMk/>
            <pc:sldMk cId="3517064919" sldId="286"/>
            <ac:picMk id="20494" creationId="{4713E996-64B7-4BAE-A5F8-82AF9C7FF449}"/>
          </ac:picMkLst>
        </pc:picChg>
      </pc:sldChg>
      <pc:sldChg chg="addSp delSp modSp new mod">
        <pc:chgData name="George Storey" userId="ceb5f2ed49cc5151" providerId="LiveId" clId="{61CC8C8C-A7F6-462C-833F-67CA6610282B}" dt="2022-03-11T12:11:57.178" v="10463" actId="207"/>
        <pc:sldMkLst>
          <pc:docMk/>
          <pc:sldMk cId="2121009877" sldId="287"/>
        </pc:sldMkLst>
        <pc:spChg chg="mod">
          <ac:chgData name="George Storey" userId="ceb5f2ed49cc5151" providerId="LiveId" clId="{61CC8C8C-A7F6-462C-833F-67CA6610282B}" dt="2022-03-11T12:11:57.178" v="10463" actId="207"/>
          <ac:spMkLst>
            <pc:docMk/>
            <pc:sldMk cId="2121009877" sldId="287"/>
            <ac:spMk id="2" creationId="{120BCF19-4C68-4655-B3A9-AF2BB5A03211}"/>
          </ac:spMkLst>
        </pc:spChg>
        <pc:spChg chg="mod">
          <ac:chgData name="George Storey" userId="ceb5f2ed49cc5151" providerId="LiveId" clId="{61CC8C8C-A7F6-462C-833F-67CA6610282B}" dt="2022-03-11T12:11:54.585" v="10462" actId="207"/>
          <ac:spMkLst>
            <pc:docMk/>
            <pc:sldMk cId="2121009877" sldId="287"/>
            <ac:spMk id="3" creationId="{6B521C27-1746-44E5-A69E-12275CAB47F3}"/>
          </ac:spMkLst>
        </pc:spChg>
        <pc:spChg chg="add del">
          <ac:chgData name="George Storey" userId="ceb5f2ed49cc5151" providerId="LiveId" clId="{61CC8C8C-A7F6-462C-833F-67CA6610282B}" dt="2022-03-08T15:49:02.938" v="4683"/>
          <ac:spMkLst>
            <pc:docMk/>
            <pc:sldMk cId="2121009877" sldId="287"/>
            <ac:spMk id="4" creationId="{CD9A796F-A9C6-45D9-9807-3C1B9972CF59}"/>
          </ac:spMkLst>
        </pc:spChg>
        <pc:spChg chg="add del">
          <ac:chgData name="George Storey" userId="ceb5f2ed49cc5151" providerId="LiveId" clId="{61CC8C8C-A7F6-462C-833F-67CA6610282B}" dt="2022-03-08T15:49:22" v="4687" actId="478"/>
          <ac:spMkLst>
            <pc:docMk/>
            <pc:sldMk cId="2121009877" sldId="287"/>
            <ac:spMk id="5" creationId="{A3C045C9-DA79-4341-B0F4-9B22E1CA31C3}"/>
          </ac:spMkLst>
        </pc:spChg>
      </pc:sldChg>
      <pc:sldChg chg="addSp delSp modSp new mod modClrScheme chgLayout">
        <pc:chgData name="George Storey" userId="ceb5f2ed49cc5151" providerId="LiveId" clId="{61CC8C8C-A7F6-462C-833F-67CA6610282B}" dt="2022-03-11T12:12:50.802" v="10475" actId="207"/>
        <pc:sldMkLst>
          <pc:docMk/>
          <pc:sldMk cId="3706334196" sldId="288"/>
        </pc:sldMkLst>
        <pc:spChg chg="mod ord">
          <ac:chgData name="George Storey" userId="ceb5f2ed49cc5151" providerId="LiveId" clId="{61CC8C8C-A7F6-462C-833F-67CA6610282B}" dt="2022-03-11T12:12:50.802" v="10475" actId="207"/>
          <ac:spMkLst>
            <pc:docMk/>
            <pc:sldMk cId="3706334196" sldId="288"/>
            <ac:spMk id="2" creationId="{BA5D6A94-45F6-4B40-BCCC-DDC59C5EB907}"/>
          </ac:spMkLst>
        </pc:spChg>
        <pc:spChg chg="del mod ord">
          <ac:chgData name="George Storey" userId="ceb5f2ed49cc5151" providerId="LiveId" clId="{61CC8C8C-A7F6-462C-833F-67CA6610282B}" dt="2022-03-09T15:51:48.836" v="5843" actId="700"/>
          <ac:spMkLst>
            <pc:docMk/>
            <pc:sldMk cId="3706334196" sldId="288"/>
            <ac:spMk id="3" creationId="{C3F9C5A1-D0B8-48C6-AAAE-9A55FEE8BDF3}"/>
          </ac:spMkLst>
        </pc:spChg>
        <pc:spChg chg="add del mod ord">
          <ac:chgData name="George Storey" userId="ceb5f2ed49cc5151" providerId="LiveId" clId="{61CC8C8C-A7F6-462C-833F-67CA6610282B}" dt="2022-03-09T15:51:57.324" v="5847" actId="478"/>
          <ac:spMkLst>
            <pc:docMk/>
            <pc:sldMk cId="3706334196" sldId="288"/>
            <ac:spMk id="4" creationId="{03ACCC1E-F8FC-4076-AE3A-52628CBFC7EF}"/>
          </ac:spMkLst>
        </pc:spChg>
        <pc:spChg chg="add mod ord">
          <ac:chgData name="George Storey" userId="ceb5f2ed49cc5151" providerId="LiveId" clId="{61CC8C8C-A7F6-462C-833F-67CA6610282B}" dt="2022-03-11T12:12:48.017" v="10474" actId="207"/>
          <ac:spMkLst>
            <pc:docMk/>
            <pc:sldMk cId="3706334196" sldId="288"/>
            <ac:spMk id="5" creationId="{178ABFFF-A310-4B64-832E-722E94423C51}"/>
          </ac:spMkLst>
        </pc:spChg>
        <pc:picChg chg="add mod">
          <ac:chgData name="George Storey" userId="ceb5f2ed49cc5151" providerId="LiveId" clId="{61CC8C8C-A7F6-462C-833F-67CA6610282B}" dt="2022-03-09T15:53:49.343" v="5868" actId="1076"/>
          <ac:picMkLst>
            <pc:docMk/>
            <pc:sldMk cId="3706334196" sldId="288"/>
            <ac:picMk id="3074" creationId="{23B76DEC-9E2B-421D-9220-51B109F7DDF7}"/>
          </ac:picMkLst>
        </pc:picChg>
      </pc:sldChg>
      <pc:sldChg chg="addSp delSp modSp new mod">
        <pc:chgData name="George Storey" userId="ceb5f2ed49cc5151" providerId="LiveId" clId="{61CC8C8C-A7F6-462C-833F-67CA6610282B}" dt="2022-03-11T12:12:44.338" v="10473" actId="207"/>
        <pc:sldMkLst>
          <pc:docMk/>
          <pc:sldMk cId="1645558871" sldId="289"/>
        </pc:sldMkLst>
        <pc:spChg chg="mod">
          <ac:chgData name="George Storey" userId="ceb5f2ed49cc5151" providerId="LiveId" clId="{61CC8C8C-A7F6-462C-833F-67CA6610282B}" dt="2022-03-11T12:12:39.058" v="10471" actId="207"/>
          <ac:spMkLst>
            <pc:docMk/>
            <pc:sldMk cId="1645558871" sldId="289"/>
            <ac:spMk id="2" creationId="{79CB4490-EE37-4389-96FC-38FEF0737C73}"/>
          </ac:spMkLst>
        </pc:spChg>
        <pc:spChg chg="del">
          <ac:chgData name="George Storey" userId="ceb5f2ed49cc5151" providerId="LiveId" clId="{61CC8C8C-A7F6-462C-833F-67CA6610282B}" dt="2022-03-09T12:28:14.407" v="4854" actId="478"/>
          <ac:spMkLst>
            <pc:docMk/>
            <pc:sldMk cId="1645558871" sldId="289"/>
            <ac:spMk id="3" creationId="{4AC28735-E7ED-4917-848F-12C631596692}"/>
          </ac:spMkLst>
        </pc:spChg>
        <pc:spChg chg="add mod">
          <ac:chgData name="George Storey" userId="ceb5f2ed49cc5151" providerId="LiveId" clId="{61CC8C8C-A7F6-462C-833F-67CA6610282B}" dt="2022-03-11T12:12:41.240" v="10472" actId="207"/>
          <ac:spMkLst>
            <pc:docMk/>
            <pc:sldMk cId="1645558871" sldId="289"/>
            <ac:spMk id="4" creationId="{29D2CB54-767E-4A12-8BA8-731ADC120015}"/>
          </ac:spMkLst>
        </pc:spChg>
        <pc:spChg chg="add mod">
          <ac:chgData name="George Storey" userId="ceb5f2ed49cc5151" providerId="LiveId" clId="{61CC8C8C-A7F6-462C-833F-67CA6610282B}" dt="2022-03-11T12:12:44.338" v="10473" actId="207"/>
          <ac:spMkLst>
            <pc:docMk/>
            <pc:sldMk cId="1645558871" sldId="289"/>
            <ac:spMk id="5" creationId="{9555F192-1BA9-4C6F-9D57-7150260D6ACE}"/>
          </ac:spMkLst>
        </pc:spChg>
        <pc:picChg chg="add del mod">
          <ac:chgData name="George Storey" userId="ceb5f2ed49cc5151" providerId="LiveId" clId="{61CC8C8C-A7F6-462C-833F-67CA6610282B}" dt="2022-03-09T12:35:29.435" v="5552" actId="478"/>
          <ac:picMkLst>
            <pc:docMk/>
            <pc:sldMk cId="1645558871" sldId="289"/>
            <ac:picMk id="1026" creationId="{8352A224-0814-4978-8222-53205D93840E}"/>
          </ac:picMkLst>
        </pc:picChg>
        <pc:picChg chg="add mod">
          <ac:chgData name="George Storey" userId="ceb5f2ed49cc5151" providerId="LiveId" clId="{61CC8C8C-A7F6-462C-833F-67CA6610282B}" dt="2022-03-09T12:35:53.758" v="5559" actId="1076"/>
          <ac:picMkLst>
            <pc:docMk/>
            <pc:sldMk cId="1645558871" sldId="289"/>
            <ac:picMk id="1028" creationId="{F4326D53-1BDB-43F2-965F-31C1A8BBAA60}"/>
          </ac:picMkLst>
        </pc:picChg>
      </pc:sldChg>
      <pc:sldChg chg="addSp delSp modSp new mod">
        <pc:chgData name="George Storey" userId="ceb5f2ed49cc5151" providerId="LiveId" clId="{61CC8C8C-A7F6-462C-833F-67CA6610282B}" dt="2022-03-11T12:09:13.732" v="10422" actId="207"/>
        <pc:sldMkLst>
          <pc:docMk/>
          <pc:sldMk cId="4123179425" sldId="290"/>
        </pc:sldMkLst>
        <pc:spChg chg="mod">
          <ac:chgData name="George Storey" userId="ceb5f2ed49cc5151" providerId="LiveId" clId="{61CC8C8C-A7F6-462C-833F-67CA6610282B}" dt="2022-03-11T12:09:10.973" v="10421" actId="207"/>
          <ac:spMkLst>
            <pc:docMk/>
            <pc:sldMk cId="4123179425" sldId="290"/>
            <ac:spMk id="2" creationId="{F0B98835-D295-4F13-A59E-640A84A8439B}"/>
          </ac:spMkLst>
        </pc:spChg>
        <pc:spChg chg="add mod">
          <ac:chgData name="George Storey" userId="ceb5f2ed49cc5151" providerId="LiveId" clId="{61CC8C8C-A7F6-462C-833F-67CA6610282B}" dt="2022-03-11T12:09:13.732" v="10422" actId="207"/>
          <ac:spMkLst>
            <pc:docMk/>
            <pc:sldMk cId="4123179425" sldId="290"/>
            <ac:spMk id="3" creationId="{2E5E2529-1452-4404-851A-F5C32897C8FD}"/>
          </ac:spMkLst>
        </pc:spChg>
        <pc:spChg chg="del">
          <ac:chgData name="George Storey" userId="ceb5f2ed49cc5151" providerId="LiveId" clId="{61CC8C8C-A7F6-462C-833F-67CA6610282B}" dt="2022-03-09T12:40:33.979" v="5687" actId="478"/>
          <ac:spMkLst>
            <pc:docMk/>
            <pc:sldMk cId="4123179425" sldId="290"/>
            <ac:spMk id="3" creationId="{706D6A01-4683-4784-B44D-365F16B57EF6}"/>
          </ac:spMkLst>
        </pc:spChg>
        <pc:spChg chg="mod">
          <ac:chgData name="George Storey" userId="ceb5f2ed49cc5151" providerId="LiveId" clId="{61CC8C8C-A7F6-462C-833F-67CA6610282B}" dt="2022-03-11T12:09:07.853" v="10420" actId="207"/>
          <ac:spMkLst>
            <pc:docMk/>
            <pc:sldMk cId="4123179425" sldId="290"/>
            <ac:spMk id="4" creationId="{D1E217D6-DE79-4D06-8CB5-9D3CFFFBF88A}"/>
          </ac:spMkLst>
        </pc:spChg>
        <pc:picChg chg="add del mod">
          <ac:chgData name="George Storey" userId="ceb5f2ed49cc5151" providerId="LiveId" clId="{61CC8C8C-A7F6-462C-833F-67CA6610282B}" dt="2022-03-10T14:31:50.905" v="8141" actId="478"/>
          <ac:picMkLst>
            <pc:docMk/>
            <pc:sldMk cId="4123179425" sldId="290"/>
            <ac:picMk id="6" creationId="{C065D6A3-03DE-47C1-B434-7FBE51C2B28A}"/>
          </ac:picMkLst>
        </pc:picChg>
        <pc:picChg chg="add mod">
          <ac:chgData name="George Storey" userId="ceb5f2ed49cc5151" providerId="LiveId" clId="{61CC8C8C-A7F6-462C-833F-67CA6610282B}" dt="2022-03-10T14:33:02.529" v="8162" actId="14100"/>
          <ac:picMkLst>
            <pc:docMk/>
            <pc:sldMk cId="4123179425" sldId="290"/>
            <ac:picMk id="2050" creationId="{32CD0299-791A-4359-8221-82BA7EDBD345}"/>
          </ac:picMkLst>
        </pc:picChg>
      </pc:sldChg>
      <pc:sldChg chg="modSp new mod">
        <pc:chgData name="George Storey" userId="ceb5f2ed49cc5151" providerId="LiveId" clId="{61CC8C8C-A7F6-462C-833F-67CA6610282B}" dt="2022-03-11T12:08:56.084" v="10417" actId="207"/>
        <pc:sldMkLst>
          <pc:docMk/>
          <pc:sldMk cId="3965539580" sldId="291"/>
        </pc:sldMkLst>
        <pc:spChg chg="mod">
          <ac:chgData name="George Storey" userId="ceb5f2ed49cc5151" providerId="LiveId" clId="{61CC8C8C-A7F6-462C-833F-67CA6610282B}" dt="2022-03-11T12:08:56.084" v="10417" actId="207"/>
          <ac:spMkLst>
            <pc:docMk/>
            <pc:sldMk cId="3965539580" sldId="291"/>
            <ac:spMk id="2" creationId="{A4ECD2A0-F698-467B-B36C-C3313A179F44}"/>
          </ac:spMkLst>
        </pc:spChg>
        <pc:spChg chg="mod">
          <ac:chgData name="George Storey" userId="ceb5f2ed49cc5151" providerId="LiveId" clId="{61CC8C8C-A7F6-462C-833F-67CA6610282B}" dt="2022-03-11T12:08:53.517" v="10416" actId="207"/>
          <ac:spMkLst>
            <pc:docMk/>
            <pc:sldMk cId="3965539580" sldId="291"/>
            <ac:spMk id="3" creationId="{9BB7927B-CBA9-4049-9906-648A5E4AA5B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743C42AE-42C4-40D6-85FE-F6528CD08BC9}" type="datetimeFigureOut">
              <a:rPr lang="en-GB" smtClean="0"/>
              <a:t>11/03/2022</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C524F8C-134E-4D62-B3D9-B3A5B4F5E0FC}"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46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C42AE-42C4-40D6-85FE-F6528CD08BC9}" type="datetimeFigureOut">
              <a:rPr lang="en-GB" smtClean="0"/>
              <a:t>11/03/2022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20380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C42AE-42C4-40D6-85FE-F6528CD08BC9}" type="datetimeFigureOut">
              <a:rPr lang="en-GB" smtClean="0"/>
              <a:t>11/03/2022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177887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C42AE-42C4-40D6-85FE-F6528CD08BC9}" type="datetimeFigureOut">
              <a:rPr lang="en-GB" smtClean="0"/>
              <a:t>11/03/2022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1474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3C42AE-42C4-40D6-85FE-F6528CD08BC9}" type="datetimeFigureOut">
              <a:rPr lang="en-GB" smtClean="0"/>
              <a:t>11/03/2022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524F8C-134E-4D62-B3D9-B3A5B4F5E0FC}"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56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3C42AE-42C4-40D6-85FE-F6528CD08BC9}" type="datetimeFigureOut">
              <a:rPr lang="en-GB" smtClean="0"/>
              <a:t>11/03/2022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805868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3C42AE-42C4-40D6-85FE-F6528CD08BC9}" type="datetimeFigureOut">
              <a:rPr lang="en-GB" smtClean="0"/>
              <a:t>11/03/2022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2888760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3C42AE-42C4-40D6-85FE-F6528CD08BC9}" type="datetimeFigureOut">
              <a:rPr lang="en-GB" smtClean="0"/>
              <a:t>11/03/2022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224946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C42AE-42C4-40D6-85FE-F6528CD08BC9}" type="datetimeFigureOut">
              <a:rPr lang="en-GB" smtClean="0"/>
              <a:t>11/03/2022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2968048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3C42AE-42C4-40D6-85FE-F6528CD08BC9}" type="datetimeFigureOut">
              <a:rPr lang="en-GB" smtClean="0"/>
              <a:t>11/03/2022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132288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3C42AE-42C4-40D6-85FE-F6528CD08BC9}" type="datetimeFigureOut">
              <a:rPr lang="en-GB" smtClean="0"/>
              <a:t>11/03/2022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524F8C-134E-4D62-B3D9-B3A5B4F5E0FC}" type="slidenum">
              <a:rPr lang="en-GB" smtClean="0"/>
              <a:t>‹#›</a:t>
            </a:fld>
            <a:endParaRPr lang="en-GB"/>
          </a:p>
        </p:txBody>
      </p:sp>
    </p:spTree>
    <p:extLst>
      <p:ext uri="{BB962C8B-B14F-4D97-AF65-F5344CB8AC3E}">
        <p14:creationId xmlns:p14="http://schemas.microsoft.com/office/powerpoint/2010/main" val="4183013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743C42AE-42C4-40D6-85FE-F6528CD08BC9}" type="datetimeFigureOut">
              <a:rPr lang="en-GB" smtClean="0"/>
              <a:t>11/03/2022</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C524F8C-134E-4D62-B3D9-B3A5B4F5E0FC}" type="slidenum">
              <a:rPr lang="en-GB" smtClean="0"/>
              <a:t>‹#›</a:t>
            </a:fld>
            <a:endParaRPr lang="en-GB"/>
          </a:p>
        </p:txBody>
      </p:sp>
    </p:spTree>
    <p:extLst>
      <p:ext uri="{BB962C8B-B14F-4D97-AF65-F5344CB8AC3E}">
        <p14:creationId xmlns:p14="http://schemas.microsoft.com/office/powerpoint/2010/main" val="3336745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nhm.ac.uk/nature-online/collections-at-the-museum/wallace-collection/item.jsp?itemID=138"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Z1eQ6DadodA&amp;t=2459s&amp;ab_channel=GeorgeBeccaloni"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hyperlink" Target="https://naturedocumentaries.org/8250/wallace-borneo-bill-baileys-jungle-hero-bbc-2013/"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hyperlink" Target="https://wallacefund.myspecies.info/"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19EB-6D3F-49CD-A8E7-0B1D2EF95249}"/>
              </a:ext>
            </a:extLst>
          </p:cNvPr>
          <p:cNvSpPr>
            <a:spLocks noGrp="1"/>
          </p:cNvSpPr>
          <p:nvPr>
            <p:ph type="ctrTitle"/>
          </p:nvPr>
        </p:nvSpPr>
        <p:spPr>
          <a:xfrm>
            <a:off x="210582" y="4187621"/>
            <a:ext cx="7327090" cy="1855432"/>
          </a:xfrm>
        </p:spPr>
        <p:txBody>
          <a:bodyPr>
            <a:normAutofit fontScale="90000"/>
          </a:bodyPr>
          <a:lstStyle/>
          <a:p>
            <a:r>
              <a:rPr lang="en-GB" dirty="0">
                <a:latin typeface="Times New Roman" panose="02020603050405020304" pitchFamily="18" charset="0"/>
                <a:cs typeface="Times New Roman" panose="02020603050405020304" pitchFamily="18" charset="0"/>
              </a:rPr>
              <a:t>Alfred Russel Wallace</a:t>
            </a:r>
          </a:p>
        </p:txBody>
      </p:sp>
      <p:sp>
        <p:nvSpPr>
          <p:cNvPr id="3" name="Rectangle 2">
            <a:extLst>
              <a:ext uri="{FF2B5EF4-FFF2-40B4-BE49-F238E27FC236}">
                <a16:creationId xmlns:a16="http://schemas.microsoft.com/office/drawing/2014/main" id="{396A4817-606C-45E5-9B01-A20C8D08FBC0}"/>
              </a:ext>
            </a:extLst>
          </p:cNvPr>
          <p:cNvSpPr/>
          <p:nvPr/>
        </p:nvSpPr>
        <p:spPr>
          <a:xfrm>
            <a:off x="6392711" y="3011815"/>
            <a:ext cx="1859451" cy="12517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ir&amp;amp;#39;s update on Usk guest house for Alfred Russel Wallace | South Wales  Argus">
            <a:extLst>
              <a:ext uri="{FF2B5EF4-FFF2-40B4-BE49-F238E27FC236}">
                <a16:creationId xmlns:a16="http://schemas.microsoft.com/office/drawing/2014/main" id="{AE28E0D8-E61A-4611-A078-C7FBC26A45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821"/>
          <a:stretch/>
        </p:blipFill>
        <p:spPr bwMode="auto">
          <a:xfrm>
            <a:off x="7627496" y="1293987"/>
            <a:ext cx="3991518" cy="468740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8" name="Picture 4" descr="The Malay Archipelago - Wikipedia">
            <a:extLst>
              <a:ext uri="{FF2B5EF4-FFF2-40B4-BE49-F238E27FC236}">
                <a16:creationId xmlns:a16="http://schemas.microsoft.com/office/drawing/2014/main" id="{11C81C9C-B51B-4FBC-B97E-0450D557D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77" y="1293987"/>
            <a:ext cx="6286500" cy="25908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250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lfred Russel Wallace – More Than A Dodo">
            <a:extLst>
              <a:ext uri="{FF2B5EF4-FFF2-40B4-BE49-F238E27FC236}">
                <a16:creationId xmlns:a16="http://schemas.microsoft.com/office/drawing/2014/main" id="{D0ECDEE4-1E9A-4207-B068-4256FF17C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5735" y="2366704"/>
            <a:ext cx="2526597" cy="204792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Alfred Russel Wallace: evolution&amp;amp;#39;s forgotten man">
            <a:extLst>
              <a:ext uri="{FF2B5EF4-FFF2-40B4-BE49-F238E27FC236}">
                <a16:creationId xmlns:a16="http://schemas.microsoft.com/office/drawing/2014/main" id="{D6393CCF-9955-4814-AEC2-27A740788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893" y="513591"/>
            <a:ext cx="28448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Alfred Russell Wallace: The Grand Old Man of Science — Google Arts &amp;amp;amp; Culture">
            <a:extLst>
              <a:ext uri="{FF2B5EF4-FFF2-40B4-BE49-F238E27FC236}">
                <a16:creationId xmlns:a16="http://schemas.microsoft.com/office/drawing/2014/main" id="{DEEF9B6D-4194-40B9-83DC-0B0F95475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509" y="4318748"/>
            <a:ext cx="3152382" cy="2099535"/>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Alfred Russel Wallace: A very rare specimen | New Scientist">
            <a:extLst>
              <a:ext uri="{FF2B5EF4-FFF2-40B4-BE49-F238E27FC236}">
                <a16:creationId xmlns:a16="http://schemas.microsoft.com/office/drawing/2014/main" id="{9C0EFCE9-3BD4-4C02-85D0-D642ECEE9C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742" y="344430"/>
            <a:ext cx="3022176" cy="2022274"/>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a:extLst>
              <a:ext uri="{FF2B5EF4-FFF2-40B4-BE49-F238E27FC236}">
                <a16:creationId xmlns:a16="http://schemas.microsoft.com/office/drawing/2014/main" id="{FB1A50F4-C611-46F8-9972-6B83C353F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0250" y="2253121"/>
            <a:ext cx="2815485" cy="1908899"/>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a:extLst>
              <a:ext uri="{FF2B5EF4-FFF2-40B4-BE49-F238E27FC236}">
                <a16:creationId xmlns:a16="http://schemas.microsoft.com/office/drawing/2014/main" id="{658A98B3-9C52-47F2-AC91-627FE2ADB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1323" y="4558454"/>
            <a:ext cx="2815485" cy="2025799"/>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a:extLst>
              <a:ext uri="{FF2B5EF4-FFF2-40B4-BE49-F238E27FC236}">
                <a16:creationId xmlns:a16="http://schemas.microsoft.com/office/drawing/2014/main" id="{4713E996-64B7-4BAE-A5F8-82AF9C7FF4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5161" y="413032"/>
            <a:ext cx="2687743" cy="17832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F05A13-D3A0-47F1-B352-65CF5606F788}"/>
              </a:ext>
            </a:extLst>
          </p:cNvPr>
          <p:cNvSpPr>
            <a:spLocks noGrp="1"/>
          </p:cNvSpPr>
          <p:nvPr>
            <p:ph type="title"/>
          </p:nvPr>
        </p:nvSpPr>
        <p:spPr>
          <a:xfrm>
            <a:off x="282742" y="2450075"/>
            <a:ext cx="1898401" cy="587829"/>
          </a:xfrm>
        </p:spPr>
        <p:txBody>
          <a:bodyPr/>
          <a:lstStyle/>
          <a:p>
            <a:r>
              <a:rPr lang="en-GB" b="1" u="sng" dirty="0">
                <a:solidFill>
                  <a:schemeClr val="tx1"/>
                </a:solidFill>
                <a:latin typeface="Times New Roman" panose="02020603050405020304" pitchFamily="18" charset="0"/>
                <a:cs typeface="Times New Roman" panose="02020603050405020304" pitchFamily="18" charset="0"/>
              </a:rPr>
              <a:t>Insects</a:t>
            </a:r>
          </a:p>
        </p:txBody>
      </p:sp>
      <p:sp>
        <p:nvSpPr>
          <p:cNvPr id="4" name="Text Placeholder 3">
            <a:extLst>
              <a:ext uri="{FF2B5EF4-FFF2-40B4-BE49-F238E27FC236}">
                <a16:creationId xmlns:a16="http://schemas.microsoft.com/office/drawing/2014/main" id="{06E67ED8-BB1D-4EBD-99A7-F4D9ED1DA823}"/>
              </a:ext>
            </a:extLst>
          </p:cNvPr>
          <p:cNvSpPr>
            <a:spLocks noGrp="1"/>
          </p:cNvSpPr>
          <p:nvPr>
            <p:ph type="body" sz="half" idx="2"/>
          </p:nvPr>
        </p:nvSpPr>
        <p:spPr>
          <a:xfrm>
            <a:off x="230819" y="3037904"/>
            <a:ext cx="5479701" cy="3459313"/>
          </a:xfrm>
        </p:spPr>
        <p:txBody>
          <a:bodyPr>
            <a:noAutofit/>
          </a:bodyPr>
          <a:lstStyle/>
          <a:p>
            <a:r>
              <a:rPr lang="en-GB" sz="2200" dirty="0">
                <a:solidFill>
                  <a:schemeClr val="tx1"/>
                </a:solidFill>
                <a:latin typeface="Times New Roman" panose="02020603050405020304" pitchFamily="18" charset="0"/>
                <a:cs typeface="Times New Roman" panose="02020603050405020304" pitchFamily="18" charset="0"/>
              </a:rPr>
              <a:t>Wallace’s primary fascination throughout his life scientific career were insects, especially Coleoptera (beetles) and Lepidoptera (butterflies). They comprised the majority of his collections. </a:t>
            </a:r>
          </a:p>
          <a:p>
            <a:r>
              <a:rPr lang="en-GB" sz="2200" dirty="0">
                <a:solidFill>
                  <a:schemeClr val="tx1"/>
                </a:solidFill>
                <a:latin typeface="Times New Roman" panose="02020603050405020304" pitchFamily="18" charset="0"/>
                <a:cs typeface="Times New Roman" panose="02020603050405020304" pitchFamily="18" charset="0"/>
              </a:rPr>
              <a:t>He discovered thousands of new species of them and they helped shape his ideas about evolution, due to both the enormous variety of species and the individual variation within species.</a:t>
            </a:r>
          </a:p>
        </p:txBody>
      </p:sp>
      <p:pic>
        <p:nvPicPr>
          <p:cNvPr id="5122" name="Picture 2" descr="RESTORED 150 YEAR OLD INSECTS DISCOVERED Editorial Stock Photo - Stock  Image | Shutterstock">
            <a:extLst>
              <a:ext uri="{FF2B5EF4-FFF2-40B4-BE49-F238E27FC236}">
                <a16:creationId xmlns:a16="http://schemas.microsoft.com/office/drawing/2014/main" id="{3E3FE651-55C1-41EC-A398-594337F413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9242" y="458723"/>
            <a:ext cx="2830183" cy="16850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2334497-1C09-42ED-A67A-EE4E1B113CA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1164" r="18861"/>
          <a:stretch/>
        </p:blipFill>
        <p:spPr bwMode="auto">
          <a:xfrm>
            <a:off x="5710520" y="2299305"/>
            <a:ext cx="713863" cy="19075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B648F88-74DE-463C-9DB3-59D33A3FDCC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706" b="16322"/>
          <a:stretch/>
        </p:blipFill>
        <p:spPr bwMode="auto">
          <a:xfrm>
            <a:off x="3540223" y="2211530"/>
            <a:ext cx="1853058" cy="91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6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4E3578-983D-4DD0-ACBA-BFAD92FD8AC6}"/>
              </a:ext>
            </a:extLst>
          </p:cNvPr>
          <p:cNvSpPr>
            <a:spLocks noGrp="1"/>
          </p:cNvSpPr>
          <p:nvPr>
            <p:ph type="title"/>
          </p:nvPr>
        </p:nvSpPr>
        <p:spPr/>
        <p:txBody>
          <a:bodyPr/>
          <a:lstStyle/>
          <a:p>
            <a:r>
              <a:rPr lang="en-GB" i="0" dirty="0">
                <a:solidFill>
                  <a:srgbClr val="202122"/>
                </a:solidFill>
                <a:effectLst/>
                <a:latin typeface="Times New Roman" panose="02020603050405020304" pitchFamily="18" charset="0"/>
                <a:cs typeface="Times New Roman" panose="02020603050405020304" pitchFamily="18" charset="0"/>
              </a:rPr>
              <a:t>Wallace's flying frog </a:t>
            </a:r>
            <a:br>
              <a:rPr lang="en-GB" i="0" dirty="0">
                <a:solidFill>
                  <a:srgbClr val="202122"/>
                </a:solidFill>
                <a:effectLst/>
                <a:latin typeface="Times New Roman" panose="02020603050405020304" pitchFamily="18" charset="0"/>
                <a:cs typeface="Times New Roman" panose="02020603050405020304" pitchFamily="18" charset="0"/>
              </a:rPr>
            </a:br>
            <a:r>
              <a:rPr lang="en-GB" i="0" dirty="0">
                <a:solidFill>
                  <a:srgbClr val="202122"/>
                </a:solidFill>
                <a:effectLst/>
                <a:latin typeface="Times New Roman" panose="02020603050405020304" pitchFamily="18" charset="0"/>
                <a:cs typeface="Times New Roman" panose="02020603050405020304" pitchFamily="18" charset="0"/>
              </a:rPr>
              <a:t>(</a:t>
            </a:r>
            <a:r>
              <a:rPr lang="en-GB" i="1" dirty="0">
                <a:solidFill>
                  <a:srgbClr val="202122"/>
                </a:solidFill>
                <a:effectLst/>
                <a:latin typeface="Times New Roman" panose="02020603050405020304" pitchFamily="18" charset="0"/>
                <a:cs typeface="Times New Roman" panose="02020603050405020304" pitchFamily="18" charset="0"/>
              </a:rPr>
              <a:t>Rhacophorus nigropalmatus</a:t>
            </a:r>
            <a:r>
              <a:rPr lang="en-GB" i="0" dirty="0">
                <a:solidFill>
                  <a:srgbClr val="202122"/>
                </a:solidFill>
                <a:effectLst/>
                <a:latin typeface="Times New Roman" panose="02020603050405020304" pitchFamily="18" charset="0"/>
                <a:cs typeface="Times New Roman" panose="02020603050405020304" pitchFamily="18" charset="0"/>
              </a:rPr>
              <a:t>), Borneo. </a:t>
            </a:r>
            <a:endParaRPr lang="en-GB"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46F9388C-2A49-4484-9DE9-4736E4B84E8F}"/>
              </a:ext>
            </a:extLst>
          </p:cNvPr>
          <p:cNvSpPr>
            <a:spLocks noGrp="1"/>
          </p:cNvSpPr>
          <p:nvPr>
            <p:ph idx="1"/>
          </p:nvPr>
        </p:nvSpPr>
        <p:spPr>
          <a:xfrm>
            <a:off x="1143000" y="1965960"/>
            <a:ext cx="9872871" cy="4130040"/>
          </a:xfrm>
        </p:spPr>
        <p:txBody>
          <a:bodyPr/>
          <a:lstStyle/>
          <a:p>
            <a:pPr marL="45720" indent="0">
              <a:buNone/>
            </a:pPr>
            <a:r>
              <a:rPr lang="en-GB" b="0" i="0" dirty="0">
                <a:solidFill>
                  <a:srgbClr val="000000"/>
                </a:solidFill>
                <a:effectLst/>
                <a:latin typeface="Times New Roman" panose="02020603050405020304" pitchFamily="18" charset="0"/>
              </a:rPr>
              <a:t>“This is, I believe, the first instance known of a "flying frog," and it is very interesting to Darwinians as showing that the variability of the toes which have been already modified for purposes of swimming and adhesive climbing, have been taken advantage of to enable an allied species to pass through the air like the flying lizard.”</a:t>
            </a:r>
            <a:endParaRPr lang="en-GB" dirty="0"/>
          </a:p>
        </p:txBody>
      </p:sp>
      <p:pic>
        <p:nvPicPr>
          <p:cNvPr id="9" name="Picture 8">
            <a:extLst>
              <a:ext uri="{FF2B5EF4-FFF2-40B4-BE49-F238E27FC236}">
                <a16:creationId xmlns:a16="http://schemas.microsoft.com/office/drawing/2014/main" id="{D8F9A99A-7BA0-4465-B882-76384CDA521F}"/>
              </a:ext>
            </a:extLst>
          </p:cNvPr>
          <p:cNvPicPr>
            <a:picLocks noChangeAspect="1"/>
          </p:cNvPicPr>
          <p:nvPr/>
        </p:nvPicPr>
        <p:blipFill rotWithShape="1">
          <a:blip r:embed="rId2">
            <a:extLst>
              <a:ext uri="{28A0092B-C50C-407E-A947-70E740481C1C}">
                <a14:useLocalDpi xmlns:a14="http://schemas.microsoft.com/office/drawing/2010/main" val="0"/>
              </a:ext>
            </a:extLst>
          </a:blip>
          <a:srcRect l="2187" t="50000" r="71641" b="4862"/>
          <a:stretch/>
        </p:blipFill>
        <p:spPr>
          <a:xfrm>
            <a:off x="1684250" y="3328500"/>
            <a:ext cx="3202555" cy="3106955"/>
          </a:xfrm>
          <a:prstGeom prst="rect">
            <a:avLst/>
          </a:prstGeom>
        </p:spPr>
      </p:pic>
      <p:pic>
        <p:nvPicPr>
          <p:cNvPr id="18434" name="Picture 2">
            <a:extLst>
              <a:ext uri="{FF2B5EF4-FFF2-40B4-BE49-F238E27FC236}">
                <a16:creationId xmlns:a16="http://schemas.microsoft.com/office/drawing/2014/main" id="{1EB88AAF-497E-4D00-BF10-09FA2754A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815" y="3384404"/>
            <a:ext cx="4573046" cy="305105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747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FE4F-1B7A-440C-B4D5-4BD01F53C615}"/>
              </a:ext>
            </a:extLst>
          </p:cNvPr>
          <p:cNvSpPr>
            <a:spLocks noGrp="1"/>
          </p:cNvSpPr>
          <p:nvPr>
            <p:ph type="title"/>
          </p:nvPr>
        </p:nvSpPr>
        <p:spPr/>
        <p:txBody>
          <a:bodyPr/>
          <a:lstStyle/>
          <a:p>
            <a:r>
              <a:rPr lang="en-GB" dirty="0">
                <a:solidFill>
                  <a:schemeClr val="tx1"/>
                </a:solidFill>
                <a:latin typeface="Times New Roman" panose="02020603050405020304" pitchFamily="18" charset="0"/>
                <a:cs typeface="Times New Roman" panose="02020603050405020304" pitchFamily="18" charset="0"/>
              </a:rPr>
              <a:t>Sarawak Law. </a:t>
            </a:r>
          </a:p>
        </p:txBody>
      </p:sp>
      <p:sp>
        <p:nvSpPr>
          <p:cNvPr id="3" name="Content Placeholder 2">
            <a:extLst>
              <a:ext uri="{FF2B5EF4-FFF2-40B4-BE49-F238E27FC236}">
                <a16:creationId xmlns:a16="http://schemas.microsoft.com/office/drawing/2014/main" id="{44835D5A-3719-4D17-9B81-5CB8D88E4B59}"/>
              </a:ext>
            </a:extLst>
          </p:cNvPr>
          <p:cNvSpPr>
            <a:spLocks noGrp="1"/>
          </p:cNvSpPr>
          <p:nvPr>
            <p:ph idx="1"/>
          </p:nvPr>
        </p:nvSpPr>
        <p:spPr>
          <a:xfrm>
            <a:off x="1143000" y="1965960"/>
            <a:ext cx="9872871" cy="4486275"/>
          </a:xfrm>
        </p:spPr>
        <p:txBody>
          <a:bodyPr>
            <a:normAutofit fontScale="92500" lnSpcReduction="10000"/>
          </a:bodyPr>
          <a:lstStyle/>
          <a:p>
            <a:pPr algn="l"/>
            <a:r>
              <a:rPr lang="en-GB" sz="3200" b="0" i="0" dirty="0">
                <a:solidFill>
                  <a:schemeClr val="tx1"/>
                </a:solidFill>
                <a:effectLst/>
                <a:latin typeface="Times New Roman" panose="02020603050405020304" pitchFamily="18" charset="0"/>
                <a:cs typeface="Times New Roman" panose="02020603050405020304" pitchFamily="18" charset="0"/>
              </a:rPr>
              <a:t>In 1855, </a:t>
            </a:r>
            <a:r>
              <a:rPr lang="en-GB" sz="3200" dirty="0">
                <a:solidFill>
                  <a:schemeClr val="tx1"/>
                </a:solidFill>
                <a:latin typeface="Times New Roman" panose="02020603050405020304" pitchFamily="18" charset="0"/>
                <a:cs typeface="Times New Roman" panose="02020603050405020304" pitchFamily="18" charset="0"/>
              </a:rPr>
              <a:t>Wallace published </a:t>
            </a:r>
            <a:r>
              <a:rPr lang="en-GB" sz="3200" b="0" i="0" dirty="0">
                <a:solidFill>
                  <a:schemeClr val="tx1"/>
                </a:solidFill>
                <a:effectLst/>
                <a:latin typeface="Times New Roman" panose="02020603050405020304" pitchFamily="18" charset="0"/>
                <a:cs typeface="Times New Roman" panose="02020603050405020304" pitchFamily="18" charset="0"/>
              </a:rPr>
              <a:t>the </a:t>
            </a:r>
            <a:r>
              <a:rPr lang="en-GB" sz="3200" b="0" i="1" u="none" strike="noStrike" dirty="0">
                <a:solidFill>
                  <a:schemeClr val="tx1"/>
                </a:solidFill>
                <a:effectLst/>
                <a:latin typeface="Times New Roman" panose="02020603050405020304" pitchFamily="18" charset="0"/>
                <a:cs typeface="Times New Roman" panose="02020603050405020304" pitchFamily="18" charset="0"/>
                <a:hlinkClick r:id="rId2" tooltip="The Sarawak Law">
                  <a:extLst>
                    <a:ext uri="{A12FA001-AC4F-418D-AE19-62706E023703}">
                      <ahyp:hlinkClr xmlns:ahyp="http://schemas.microsoft.com/office/drawing/2018/hyperlinkcolor" val="tx"/>
                    </a:ext>
                  </a:extLst>
                </a:hlinkClick>
              </a:rPr>
              <a:t>‘Sarawak law’</a:t>
            </a:r>
            <a:r>
              <a:rPr lang="en-GB" sz="3200" b="0" i="0" dirty="0">
                <a:solidFill>
                  <a:schemeClr val="tx1"/>
                </a:solidFill>
                <a:effectLst/>
                <a:latin typeface="Times New Roman" panose="02020603050405020304" pitchFamily="18" charset="0"/>
                <a:cs typeface="Times New Roman" panose="02020603050405020304" pitchFamily="18" charset="0"/>
              </a:rPr>
              <a:t> paper, named after the Sarawak region of Borneo, in which he discussed the natural law that lead to the emergence of new species. In it he states:</a:t>
            </a:r>
          </a:p>
          <a:p>
            <a:pPr algn="l"/>
            <a:r>
              <a:rPr lang="en-GB" sz="3200" b="0" i="0" dirty="0">
                <a:solidFill>
                  <a:schemeClr val="tx1"/>
                </a:solidFill>
                <a:effectLst/>
                <a:latin typeface="Times New Roman" panose="02020603050405020304" pitchFamily="18" charset="0"/>
                <a:cs typeface="Times New Roman" panose="02020603050405020304" pitchFamily="18" charset="0"/>
              </a:rPr>
              <a:t>“</a:t>
            </a:r>
            <a:r>
              <a:rPr lang="en-GB" sz="3200" b="0" i="1" dirty="0">
                <a:solidFill>
                  <a:schemeClr val="tx1"/>
                </a:solidFill>
                <a:effectLst/>
                <a:latin typeface="Times New Roman" panose="02020603050405020304" pitchFamily="18" charset="0"/>
                <a:cs typeface="Times New Roman" panose="02020603050405020304" pitchFamily="18" charset="0"/>
              </a:rPr>
              <a:t>‘the following law may be deduced from these [preceding] facts: Every species has come into existence coincident both in space and time with a pre-existing closely allied species.’</a:t>
            </a:r>
            <a:r>
              <a:rPr lang="en-GB" sz="3200" b="0" i="0" dirty="0">
                <a:solidFill>
                  <a:schemeClr val="tx1"/>
                </a:solidFill>
                <a:effectLst/>
                <a:latin typeface="Times New Roman" panose="02020603050405020304" pitchFamily="18" charset="0"/>
                <a:cs typeface="Times New Roman" panose="02020603050405020304" pitchFamily="18" charset="0"/>
              </a:rPr>
              <a:t>” </a:t>
            </a:r>
          </a:p>
          <a:p>
            <a:r>
              <a:rPr lang="en-GB" sz="3200" b="0" i="0" dirty="0">
                <a:solidFill>
                  <a:schemeClr val="tx1"/>
                </a:solidFill>
                <a:effectLst/>
                <a:latin typeface="Times New Roman" panose="02020603050405020304" pitchFamily="18" charset="0"/>
                <a:cs typeface="Times New Roman" panose="02020603050405020304" pitchFamily="18" charset="0"/>
              </a:rPr>
              <a:t>In the fossil record you found </a:t>
            </a:r>
            <a:r>
              <a:rPr lang="en-GB" sz="3200" dirty="0">
                <a:solidFill>
                  <a:schemeClr val="tx1"/>
                </a:solidFill>
                <a:latin typeface="Times New Roman" panose="02020603050405020304" pitchFamily="18" charset="0"/>
                <a:cs typeface="Times New Roman" panose="02020603050405020304" pitchFamily="18" charset="0"/>
              </a:rPr>
              <a:t>species</a:t>
            </a:r>
            <a:r>
              <a:rPr lang="en-GB" sz="3200" b="0" i="0" dirty="0">
                <a:solidFill>
                  <a:schemeClr val="tx1"/>
                </a:solidFill>
                <a:effectLst/>
                <a:latin typeface="Times New Roman" panose="02020603050405020304" pitchFamily="18" charset="0"/>
                <a:cs typeface="Times New Roman" panose="02020603050405020304" pitchFamily="18" charset="0"/>
              </a:rPr>
              <a:t> that we physiologically similar (i.e. generally closely related to) and located geographically close to the range of modern species.   </a:t>
            </a:r>
          </a:p>
        </p:txBody>
      </p:sp>
    </p:spTree>
    <p:extLst>
      <p:ext uri="{BB962C8B-B14F-4D97-AF65-F5344CB8AC3E}">
        <p14:creationId xmlns:p14="http://schemas.microsoft.com/office/powerpoint/2010/main" val="3088245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19F88-A074-48C3-A066-5ADCE548C65F}"/>
              </a:ext>
            </a:extLst>
          </p:cNvPr>
          <p:cNvSpPr>
            <a:spLocks noGrp="1"/>
          </p:cNvSpPr>
          <p:nvPr>
            <p:ph type="title"/>
          </p:nvPr>
        </p:nvSpPr>
        <p:spPr>
          <a:xfrm>
            <a:off x="462476" y="328124"/>
            <a:ext cx="3642360" cy="624840"/>
          </a:xfrm>
        </p:spPr>
        <p:txBody>
          <a:bodyPr>
            <a:normAutofit fontScale="90000"/>
          </a:bodyPr>
          <a:lstStyle/>
          <a:p>
            <a:r>
              <a:rPr lang="en-GB" dirty="0">
                <a:solidFill>
                  <a:schemeClr val="tx1"/>
                </a:solidFill>
                <a:latin typeface="Times New Roman" panose="02020603050405020304" pitchFamily="18" charset="0"/>
                <a:cs typeface="Times New Roman" panose="02020603050405020304" pitchFamily="18" charset="0"/>
              </a:rPr>
              <a:t>The Wallace line </a:t>
            </a:r>
          </a:p>
        </p:txBody>
      </p:sp>
      <p:pic>
        <p:nvPicPr>
          <p:cNvPr id="13314" name="Picture 2">
            <a:extLst>
              <a:ext uri="{FF2B5EF4-FFF2-40B4-BE49-F238E27FC236}">
                <a16:creationId xmlns:a16="http://schemas.microsoft.com/office/drawing/2014/main" id="{48857E6C-D6DF-4531-8CFD-DB5D76257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341" y="2179349"/>
            <a:ext cx="4744525" cy="430053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2D27EC-819A-402D-891C-5E1DD1DA19D5}"/>
              </a:ext>
            </a:extLst>
          </p:cNvPr>
          <p:cNvSpPr txBox="1"/>
          <p:nvPr/>
        </p:nvSpPr>
        <p:spPr>
          <a:xfrm>
            <a:off x="5434526" y="366687"/>
            <a:ext cx="6544702" cy="6524863"/>
          </a:xfrm>
          <a:prstGeom prst="rect">
            <a:avLst/>
          </a:prstGeom>
          <a:noFill/>
        </p:spPr>
        <p:txBody>
          <a:bodyPr wrap="square">
            <a:spAutoFit/>
          </a:bodyPr>
          <a:lstStyle/>
          <a:p>
            <a:pPr algn="l"/>
            <a:r>
              <a:rPr lang="en-GB" sz="2000" b="0" i="0" dirty="0">
                <a:effectLst/>
                <a:latin typeface="Times New Roman" panose="02020603050405020304" pitchFamily="18" charset="0"/>
                <a:cs typeface="Times New Roman" panose="02020603050405020304" pitchFamily="18" charset="0"/>
              </a:rPr>
              <a:t>The Wallace line </a:t>
            </a:r>
            <a:r>
              <a:rPr lang="en-GB" sz="2000" b="1" i="0" dirty="0">
                <a:effectLst/>
                <a:latin typeface="Times New Roman" panose="02020603050405020304" pitchFamily="18" charset="0"/>
                <a:cs typeface="Times New Roman" panose="02020603050405020304" pitchFamily="18" charset="0"/>
              </a:rPr>
              <a:t>denotes the natural boundary between the Asian and Australian fauna of the Malay archipelago</a:t>
            </a:r>
            <a:r>
              <a:rPr lang="en-GB" sz="2000" b="0" i="0" dirty="0">
                <a:effectLst/>
                <a:latin typeface="Times New Roman" panose="02020603050405020304" pitchFamily="18" charset="0"/>
                <a:cs typeface="Times New Roman" panose="02020603050405020304" pitchFamily="18" charset="0"/>
              </a:rPr>
              <a:t>. It runs between Bali and Lombok and Borneo and Sulawesi. </a:t>
            </a:r>
          </a:p>
          <a:p>
            <a:pPr algn="l"/>
            <a:endParaRPr lang="en-GB" sz="2000" dirty="0">
              <a:latin typeface="Times New Roman" panose="02020603050405020304" pitchFamily="18" charset="0"/>
              <a:cs typeface="Times New Roman" panose="02020603050405020304" pitchFamily="18" charset="0"/>
            </a:endParaRPr>
          </a:p>
          <a:p>
            <a:pPr algn="l"/>
            <a:r>
              <a:rPr lang="en-GB" sz="2000" b="0" i="0" dirty="0">
                <a:effectLst/>
                <a:latin typeface="Times New Roman" panose="02020603050405020304" pitchFamily="18" charset="0"/>
                <a:cs typeface="Times New Roman" panose="02020603050405020304" pitchFamily="18" charset="0"/>
              </a:rPr>
              <a:t>“It is estimated that as recently as 15,000 years ago, sea levels were more than 110 metres lower than they are today. Most of the islands that comprise present-day Indonesia and Malaysia were one landmass, now referred to as Sundaland. Nearby Australia and Tasmania also comprised a single landmass which is sometimes called Sahul.</a:t>
            </a:r>
          </a:p>
          <a:p>
            <a:pPr algn="l"/>
            <a:endParaRPr lang="en-GB" sz="2000" b="0" i="0" dirty="0">
              <a:effectLst/>
              <a:latin typeface="Times New Roman" panose="02020603050405020304" pitchFamily="18" charset="0"/>
              <a:cs typeface="Times New Roman" panose="02020603050405020304" pitchFamily="18" charset="0"/>
            </a:endParaRPr>
          </a:p>
          <a:p>
            <a:pPr algn="l"/>
            <a:r>
              <a:rPr lang="en-GB" sz="2000" b="0" i="0" dirty="0">
                <a:effectLst/>
                <a:latin typeface="Times New Roman" panose="02020603050405020304" pitchFamily="18" charset="0"/>
                <a:cs typeface="Times New Roman" panose="02020603050405020304" pitchFamily="18" charset="0"/>
              </a:rPr>
              <a:t>That Borneo, Sumatra, Java and Bali were once connected is commonly accepted among Indonesians</a:t>
            </a:r>
            <a:r>
              <a:rPr lang="en-GB" sz="2000" dirty="0">
                <a:latin typeface="Times New Roman" panose="02020603050405020304" pitchFamily="18" charset="0"/>
                <a:cs typeface="Times New Roman" panose="02020603050405020304" pitchFamily="18" charset="0"/>
              </a:rPr>
              <a:t>, without the need for scientific explanation.</a:t>
            </a:r>
            <a:r>
              <a:rPr lang="en-GB" sz="2000" b="0" i="0" dirty="0">
                <a:effectLst/>
                <a:latin typeface="Times New Roman" panose="02020603050405020304" pitchFamily="18" charset="0"/>
                <a:cs typeface="Times New Roman" panose="02020603050405020304" pitchFamily="18" charset="0"/>
              </a:rPr>
              <a:t> [But Wallace found the scientific reason behind it]. </a:t>
            </a:r>
          </a:p>
          <a:p>
            <a:pPr algn="l"/>
            <a:endParaRPr lang="en-GB" sz="2000" b="0" i="0" dirty="0">
              <a:effectLst/>
              <a:latin typeface="Times New Roman" panose="02020603050405020304" pitchFamily="18" charset="0"/>
              <a:cs typeface="Times New Roman" panose="02020603050405020304" pitchFamily="18" charset="0"/>
            </a:endParaRPr>
          </a:p>
          <a:p>
            <a:pPr algn="l"/>
            <a:r>
              <a:rPr lang="en-GB" sz="2000" b="0" i="0" dirty="0">
                <a:effectLst/>
                <a:latin typeface="Times New Roman" panose="02020603050405020304" pitchFamily="18" charset="0"/>
                <a:cs typeface="Times New Roman" panose="02020603050405020304" pitchFamily="18" charset="0"/>
              </a:rPr>
              <a:t>Lombok was not connected to Bali. Although the distance between Bali and Lombok is only 35 kilometres, the Lombok Strait is so deep that it has been filled by water for millions of years.” </a:t>
            </a:r>
          </a:p>
          <a:p>
            <a:pPr algn="l"/>
            <a:endParaRPr lang="en-GB" b="0" i="0" dirty="0">
              <a:solidFill>
                <a:srgbClr val="282828"/>
              </a:solidFill>
              <a:effectLst/>
              <a:latin typeface="Source Sans Pro" panose="020B0503030403020204" pitchFamily="34" charset="0"/>
            </a:endParaRPr>
          </a:p>
        </p:txBody>
      </p:sp>
      <p:sp>
        <p:nvSpPr>
          <p:cNvPr id="6" name="TextBox 5">
            <a:extLst>
              <a:ext uri="{FF2B5EF4-FFF2-40B4-BE49-F238E27FC236}">
                <a16:creationId xmlns:a16="http://schemas.microsoft.com/office/drawing/2014/main" id="{7DA34D51-4AA4-40EF-AC5E-A51175B41082}"/>
              </a:ext>
            </a:extLst>
          </p:cNvPr>
          <p:cNvSpPr txBox="1"/>
          <p:nvPr/>
        </p:nvSpPr>
        <p:spPr>
          <a:xfrm>
            <a:off x="212772" y="852257"/>
            <a:ext cx="5221754" cy="1200329"/>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When Wallace spent a few days collecting on the islands of Bali and Lombok, he noticed both islands had completely contrasting faunal assemblages despite only being separated by less than 30 miles of sea. </a:t>
            </a:r>
          </a:p>
        </p:txBody>
      </p:sp>
    </p:spTree>
    <p:extLst>
      <p:ext uri="{BB962C8B-B14F-4D97-AF65-F5344CB8AC3E}">
        <p14:creationId xmlns:p14="http://schemas.microsoft.com/office/powerpoint/2010/main" val="1875387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8B44C2-7B5A-484C-B15F-D48D4C76B08A}"/>
              </a:ext>
            </a:extLst>
          </p:cNvPr>
          <p:cNvSpPr>
            <a:spLocks noGrp="1"/>
          </p:cNvSpPr>
          <p:nvPr>
            <p:ph type="title"/>
          </p:nvPr>
        </p:nvSpPr>
        <p:spPr>
          <a:xfrm>
            <a:off x="855792" y="323793"/>
            <a:ext cx="4672154" cy="947056"/>
          </a:xfrm>
        </p:spPr>
        <p:txBody>
          <a:bodyPr>
            <a:normAutofit fontScale="90000"/>
          </a:bodyPr>
          <a:lstStyle/>
          <a:p>
            <a:pPr algn="ctr"/>
            <a:r>
              <a:rPr lang="en-GB" b="1" u="sng" dirty="0">
                <a:solidFill>
                  <a:schemeClr val="tx1"/>
                </a:solidFill>
                <a:latin typeface="Times New Roman" panose="02020603050405020304" pitchFamily="18" charset="0"/>
                <a:cs typeface="Times New Roman" panose="02020603050405020304" pitchFamily="18" charset="0"/>
              </a:rPr>
              <a:t>Distinct bird </a:t>
            </a:r>
            <a:br>
              <a:rPr lang="en-GB" b="1" u="sng" dirty="0">
                <a:solidFill>
                  <a:schemeClr val="tx1"/>
                </a:solidFill>
                <a:latin typeface="Times New Roman" panose="02020603050405020304" pitchFamily="18" charset="0"/>
                <a:cs typeface="Times New Roman" panose="02020603050405020304" pitchFamily="18" charset="0"/>
              </a:rPr>
            </a:br>
            <a:r>
              <a:rPr lang="en-GB" b="1" u="sng" dirty="0">
                <a:solidFill>
                  <a:schemeClr val="tx1"/>
                </a:solidFill>
                <a:latin typeface="Times New Roman" panose="02020603050405020304" pitchFamily="18" charset="0"/>
                <a:cs typeface="Times New Roman" panose="02020603050405020304" pitchFamily="18" charset="0"/>
              </a:rPr>
              <a:t>species distributions </a:t>
            </a:r>
          </a:p>
        </p:txBody>
      </p:sp>
      <p:sp>
        <p:nvSpPr>
          <p:cNvPr id="8" name="Text Placeholder 7">
            <a:extLst>
              <a:ext uri="{FF2B5EF4-FFF2-40B4-BE49-F238E27FC236}">
                <a16:creationId xmlns:a16="http://schemas.microsoft.com/office/drawing/2014/main" id="{2F943DC7-B5CD-42DA-B761-60D9D42F4110}"/>
              </a:ext>
            </a:extLst>
          </p:cNvPr>
          <p:cNvSpPr>
            <a:spLocks noGrp="1"/>
          </p:cNvSpPr>
          <p:nvPr>
            <p:ph type="body" sz="quarter" idx="3"/>
          </p:nvPr>
        </p:nvSpPr>
        <p:spPr>
          <a:xfrm>
            <a:off x="3332558" y="1491449"/>
            <a:ext cx="2837423" cy="553680"/>
          </a:xfrm>
        </p:spPr>
        <p:txBody>
          <a:bodyPr>
            <a:normAutofit/>
          </a:bodyPr>
          <a:lstStyle/>
          <a:p>
            <a:r>
              <a:rPr lang="en-GB" sz="3200" dirty="0">
                <a:solidFill>
                  <a:schemeClr val="tx1"/>
                </a:solidFill>
                <a:latin typeface="Times New Roman" panose="02020603050405020304" pitchFamily="18" charset="0"/>
                <a:cs typeface="Times New Roman" panose="02020603050405020304" pitchFamily="18" charset="0"/>
              </a:rPr>
              <a:t>Lombok (East)</a:t>
            </a:r>
          </a:p>
        </p:txBody>
      </p:sp>
      <p:sp>
        <p:nvSpPr>
          <p:cNvPr id="6" name="Text Placeholder 5">
            <a:extLst>
              <a:ext uri="{FF2B5EF4-FFF2-40B4-BE49-F238E27FC236}">
                <a16:creationId xmlns:a16="http://schemas.microsoft.com/office/drawing/2014/main" id="{E0309CED-7E30-4DF8-ADDD-06FA704B0EA1}"/>
              </a:ext>
            </a:extLst>
          </p:cNvPr>
          <p:cNvSpPr>
            <a:spLocks noGrp="1"/>
          </p:cNvSpPr>
          <p:nvPr>
            <p:ph type="body" idx="1"/>
          </p:nvPr>
        </p:nvSpPr>
        <p:spPr>
          <a:xfrm>
            <a:off x="518160" y="1491449"/>
            <a:ext cx="2177415" cy="553680"/>
          </a:xfrm>
        </p:spPr>
        <p:txBody>
          <a:bodyPr>
            <a:normAutofit/>
          </a:bodyPr>
          <a:lstStyle/>
          <a:p>
            <a:r>
              <a:rPr lang="en-GB" sz="3200" dirty="0">
                <a:solidFill>
                  <a:schemeClr val="tx1"/>
                </a:solidFill>
                <a:latin typeface="Times New Roman" panose="02020603050405020304" pitchFamily="18" charset="0"/>
                <a:cs typeface="Times New Roman" panose="02020603050405020304" pitchFamily="18" charset="0"/>
              </a:rPr>
              <a:t>Bali (West)</a:t>
            </a:r>
          </a:p>
        </p:txBody>
      </p:sp>
      <p:sp>
        <p:nvSpPr>
          <p:cNvPr id="7" name="Content Placeholder 6">
            <a:extLst>
              <a:ext uri="{FF2B5EF4-FFF2-40B4-BE49-F238E27FC236}">
                <a16:creationId xmlns:a16="http://schemas.microsoft.com/office/drawing/2014/main" id="{D1EE6509-EF41-4317-A23D-84767EBE86B2}"/>
              </a:ext>
            </a:extLst>
          </p:cNvPr>
          <p:cNvSpPr>
            <a:spLocks noGrp="1"/>
          </p:cNvSpPr>
          <p:nvPr>
            <p:ph sz="half" idx="2"/>
          </p:nvPr>
        </p:nvSpPr>
        <p:spPr>
          <a:xfrm>
            <a:off x="518160" y="2087881"/>
            <a:ext cx="2899743" cy="4539358"/>
          </a:xfrm>
        </p:spPr>
        <p:txBody>
          <a:bodyPr>
            <a:normAutofit/>
          </a:bodyPr>
          <a:lstStyle/>
          <a:p>
            <a:r>
              <a:rPr lang="en-GB" sz="2400" dirty="0">
                <a:solidFill>
                  <a:schemeClr val="tx1"/>
                </a:solidFill>
                <a:latin typeface="Times New Roman" panose="02020603050405020304" pitchFamily="18" charset="0"/>
                <a:cs typeface="Times New Roman" panose="02020603050405020304" pitchFamily="18" charset="0"/>
              </a:rPr>
              <a:t>Woodpeckers</a:t>
            </a:r>
          </a:p>
          <a:p>
            <a:r>
              <a:rPr lang="en-GB" sz="2400" dirty="0">
                <a:solidFill>
                  <a:schemeClr val="tx1"/>
                </a:solidFill>
                <a:latin typeface="Times New Roman" panose="02020603050405020304" pitchFamily="18" charset="0"/>
                <a:cs typeface="Times New Roman" panose="02020603050405020304" pitchFamily="18" charset="0"/>
              </a:rPr>
              <a:t>Barbets</a:t>
            </a:r>
          </a:p>
          <a:p>
            <a:r>
              <a:rPr lang="en-GB" sz="2400" dirty="0">
                <a:solidFill>
                  <a:schemeClr val="tx1"/>
                </a:solidFill>
                <a:latin typeface="Times New Roman" panose="02020603050405020304" pitchFamily="18" charset="0"/>
                <a:cs typeface="Times New Roman" panose="02020603050405020304" pitchFamily="18" charset="0"/>
              </a:rPr>
              <a:t>Trogons</a:t>
            </a:r>
          </a:p>
          <a:p>
            <a:r>
              <a:rPr lang="en-GB" sz="2400" dirty="0">
                <a:solidFill>
                  <a:schemeClr val="tx1"/>
                </a:solidFill>
                <a:latin typeface="Times New Roman" panose="02020603050405020304" pitchFamily="18" charset="0"/>
                <a:cs typeface="Times New Roman" panose="02020603050405020304" pitchFamily="18" charset="0"/>
              </a:rPr>
              <a:t>Paradise flycatchers </a:t>
            </a:r>
          </a:p>
          <a:p>
            <a:r>
              <a:rPr lang="en-GB" sz="2400" dirty="0">
                <a:solidFill>
                  <a:schemeClr val="tx1"/>
                </a:solidFill>
                <a:latin typeface="Times New Roman" panose="02020603050405020304" pitchFamily="18" charset="0"/>
                <a:cs typeface="Times New Roman" panose="02020603050405020304" pitchFamily="18" charset="0"/>
              </a:rPr>
              <a:t>Paradise shrikes</a:t>
            </a:r>
          </a:p>
          <a:p>
            <a:r>
              <a:rPr lang="en-GB" sz="2400" dirty="0">
                <a:solidFill>
                  <a:schemeClr val="tx1"/>
                </a:solidFill>
                <a:latin typeface="Times New Roman" panose="02020603050405020304" pitchFamily="18" charset="0"/>
                <a:cs typeface="Times New Roman" panose="02020603050405020304" pitchFamily="18" charset="0"/>
              </a:rPr>
              <a:t>Blue drongos</a:t>
            </a:r>
          </a:p>
          <a:p>
            <a:r>
              <a:rPr lang="en-GB" sz="2400" dirty="0">
                <a:solidFill>
                  <a:schemeClr val="tx1"/>
                </a:solidFill>
                <a:latin typeface="Times New Roman" panose="02020603050405020304" pitchFamily="18" charset="0"/>
                <a:cs typeface="Times New Roman" panose="02020603050405020304" pitchFamily="18" charset="0"/>
              </a:rPr>
              <a:t>Weaver birds</a:t>
            </a:r>
          </a:p>
          <a:p>
            <a:r>
              <a:rPr lang="en-GB" sz="2400" dirty="0">
                <a:solidFill>
                  <a:schemeClr val="tx1"/>
                </a:solidFill>
                <a:latin typeface="Times New Roman" panose="02020603050405020304" pitchFamily="18" charset="0"/>
                <a:cs typeface="Times New Roman" panose="02020603050405020304" pitchFamily="18" charset="0"/>
              </a:rPr>
              <a:t>Pheasants</a:t>
            </a:r>
          </a:p>
          <a:p>
            <a:r>
              <a:rPr lang="en-GB" sz="2400" dirty="0">
                <a:solidFill>
                  <a:schemeClr val="tx1"/>
                </a:solidFill>
                <a:latin typeface="Times New Roman" panose="02020603050405020304" pitchFamily="18" charset="0"/>
                <a:cs typeface="Times New Roman" panose="02020603050405020304" pitchFamily="18" charset="0"/>
              </a:rPr>
              <a:t>Jungle fowl</a:t>
            </a:r>
          </a:p>
        </p:txBody>
      </p:sp>
      <p:sp>
        <p:nvSpPr>
          <p:cNvPr id="9" name="Content Placeholder 8">
            <a:extLst>
              <a:ext uri="{FF2B5EF4-FFF2-40B4-BE49-F238E27FC236}">
                <a16:creationId xmlns:a16="http://schemas.microsoft.com/office/drawing/2014/main" id="{7DCAC809-E55A-44C7-9DDF-1FC847E9F48D}"/>
              </a:ext>
            </a:extLst>
          </p:cNvPr>
          <p:cNvSpPr>
            <a:spLocks noGrp="1"/>
          </p:cNvSpPr>
          <p:nvPr>
            <p:ph sz="quarter" idx="4"/>
          </p:nvPr>
        </p:nvSpPr>
        <p:spPr>
          <a:xfrm>
            <a:off x="3332558" y="2045129"/>
            <a:ext cx="2837423" cy="2072640"/>
          </a:xfrm>
        </p:spPr>
        <p:txBody>
          <a:bodyPr>
            <a:normAutofit/>
          </a:bodyPr>
          <a:lstStyle/>
          <a:p>
            <a:r>
              <a:rPr lang="en-GB" sz="2400" dirty="0">
                <a:solidFill>
                  <a:schemeClr val="tx1"/>
                </a:solidFill>
                <a:latin typeface="Times New Roman" panose="02020603050405020304" pitchFamily="18" charset="0"/>
                <a:cs typeface="Times New Roman" panose="02020603050405020304" pitchFamily="18" charset="0"/>
              </a:rPr>
              <a:t>Cockatoos</a:t>
            </a:r>
          </a:p>
          <a:p>
            <a:r>
              <a:rPr lang="en-GB" sz="2400" dirty="0">
                <a:solidFill>
                  <a:schemeClr val="tx1"/>
                </a:solidFill>
                <a:latin typeface="Times New Roman" panose="02020603050405020304" pitchFamily="18" charset="0"/>
                <a:cs typeface="Times New Roman" panose="02020603050405020304" pitchFamily="18" charset="0"/>
              </a:rPr>
              <a:t>Megapodes</a:t>
            </a:r>
          </a:p>
          <a:p>
            <a:r>
              <a:rPr lang="en-GB" sz="2400" dirty="0">
                <a:solidFill>
                  <a:schemeClr val="tx1"/>
                </a:solidFill>
                <a:latin typeface="Times New Roman" panose="02020603050405020304" pitchFamily="18" charset="0"/>
                <a:cs typeface="Times New Roman" panose="02020603050405020304" pitchFamily="18" charset="0"/>
              </a:rPr>
              <a:t>Honeysuckers.</a:t>
            </a:r>
          </a:p>
          <a:p>
            <a:r>
              <a:rPr lang="en-GB" sz="2400" dirty="0">
                <a:solidFill>
                  <a:schemeClr val="tx1"/>
                </a:solidFill>
                <a:latin typeface="Times New Roman" panose="02020603050405020304" pitchFamily="18" charset="0"/>
                <a:cs typeface="Times New Roman" panose="02020603050405020304" pitchFamily="18" charset="0"/>
              </a:rPr>
              <a:t>Lories. </a:t>
            </a:r>
          </a:p>
        </p:txBody>
      </p:sp>
      <p:sp>
        <p:nvSpPr>
          <p:cNvPr id="13" name="TextBox 12">
            <a:extLst>
              <a:ext uri="{FF2B5EF4-FFF2-40B4-BE49-F238E27FC236}">
                <a16:creationId xmlns:a16="http://schemas.microsoft.com/office/drawing/2014/main" id="{A9389EBA-CC85-4AC7-B738-2CADB35C1535}"/>
              </a:ext>
            </a:extLst>
          </p:cNvPr>
          <p:cNvSpPr txBox="1"/>
          <p:nvPr/>
        </p:nvSpPr>
        <p:spPr>
          <a:xfrm>
            <a:off x="3332558" y="3949583"/>
            <a:ext cx="8341282" cy="2677656"/>
          </a:xfrm>
          <a:prstGeom prst="rect">
            <a:avLst/>
          </a:prstGeom>
          <a:noFill/>
        </p:spPr>
        <p:txBody>
          <a:bodyPr wrap="square" rtlCol="0">
            <a:spAutoFit/>
          </a:bodyPr>
          <a:lstStyle/>
          <a:p>
            <a:r>
              <a:rPr lang="en-GB" sz="2800" b="0" i="0" dirty="0">
                <a:effectLst/>
                <a:latin typeface="Times New Roman" panose="02020603050405020304" pitchFamily="18" charset="0"/>
                <a:cs typeface="Times New Roman" panose="02020603050405020304" pitchFamily="18" charset="0"/>
              </a:rPr>
              <a:t>“Wallace identified the 250m depth of the Lombok Strait as the single most compelling explanation for the differences between Asian and Australian animals. It caused various species to remain isolated from each other on opposite sides of the Lombok Strait through centuries of migrations and evolution.”</a:t>
            </a:r>
            <a:endParaRPr lang="en-GB" sz="2800" dirty="0">
              <a:latin typeface="Times New Roman" panose="02020603050405020304" pitchFamily="18" charset="0"/>
              <a:cs typeface="Times New Roman" panose="02020603050405020304" pitchFamily="18" charset="0"/>
            </a:endParaRPr>
          </a:p>
        </p:txBody>
      </p:sp>
      <p:pic>
        <p:nvPicPr>
          <p:cNvPr id="14342" name="Picture 6" descr="A coloured map of the the Malay archipelago">
            <a:extLst>
              <a:ext uri="{FF2B5EF4-FFF2-40B4-BE49-F238E27FC236}">
                <a16:creationId xmlns:a16="http://schemas.microsoft.com/office/drawing/2014/main" id="{F175DAAF-E439-49E1-BC7F-1D2E76A86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020" y="664111"/>
            <a:ext cx="4929188" cy="284753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016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28E14F-A860-4A6E-91B2-F412D2266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68C775A-8502-43F9-89B0-6F3F215D9C95}"/>
              </a:ext>
            </a:extLst>
          </p:cNvPr>
          <p:cNvSpPr/>
          <p:nvPr/>
        </p:nvSpPr>
        <p:spPr>
          <a:xfrm>
            <a:off x="79899" y="6090081"/>
            <a:ext cx="506027" cy="27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2255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0D872D-A0D7-486B-BEAA-F9CC7FA50992}"/>
              </a:ext>
            </a:extLst>
          </p:cNvPr>
          <p:cNvSpPr>
            <a:spLocks noGrp="1"/>
          </p:cNvSpPr>
          <p:nvPr>
            <p:ph type="title"/>
          </p:nvPr>
        </p:nvSpPr>
        <p:spPr>
          <a:xfrm>
            <a:off x="600722" y="753237"/>
            <a:ext cx="10990555" cy="1248274"/>
          </a:xfrm>
        </p:spPr>
        <p:txBody>
          <a:bodyPr>
            <a:noAutofit/>
          </a:bodyPr>
          <a:lstStyle/>
          <a:p>
            <a:r>
              <a:rPr lang="en-GB" sz="3200" dirty="0">
                <a:solidFill>
                  <a:schemeClr val="tx1"/>
                </a:solidFill>
                <a:latin typeface="Times New Roman" panose="02020603050405020304" pitchFamily="18" charset="0"/>
                <a:cs typeface="Times New Roman" panose="02020603050405020304" pitchFamily="18" charset="0"/>
              </a:rPr>
              <a:t>Vertebrate distributions </a:t>
            </a:r>
            <a:br>
              <a:rPr lang="en-GB" sz="3200" dirty="0">
                <a:solidFill>
                  <a:schemeClr val="tx1"/>
                </a:solidFill>
                <a:latin typeface="Times New Roman" panose="02020603050405020304" pitchFamily="18" charset="0"/>
                <a:cs typeface="Times New Roman" panose="02020603050405020304" pitchFamily="18" charset="0"/>
              </a:rPr>
            </a:br>
            <a:r>
              <a:rPr lang="en-GB" sz="3200" dirty="0">
                <a:solidFill>
                  <a:schemeClr val="tx1"/>
                </a:solidFill>
                <a:latin typeface="Times New Roman" panose="02020603050405020304" pitchFamily="18" charset="0"/>
                <a:cs typeface="Times New Roman" panose="02020603050405020304" pitchFamily="18" charset="0"/>
              </a:rPr>
              <a:t>(not every vertebrate group in the Archipelago is mentioned here):</a:t>
            </a:r>
          </a:p>
        </p:txBody>
      </p:sp>
      <p:sp>
        <p:nvSpPr>
          <p:cNvPr id="5" name="Text Placeholder 4">
            <a:extLst>
              <a:ext uri="{FF2B5EF4-FFF2-40B4-BE49-F238E27FC236}">
                <a16:creationId xmlns:a16="http://schemas.microsoft.com/office/drawing/2014/main" id="{EAF89E63-FBFE-4505-ACE3-D30C848B509F}"/>
              </a:ext>
            </a:extLst>
          </p:cNvPr>
          <p:cNvSpPr>
            <a:spLocks noGrp="1"/>
          </p:cNvSpPr>
          <p:nvPr>
            <p:ph type="body" idx="1"/>
          </p:nvPr>
        </p:nvSpPr>
        <p:spPr>
          <a:xfrm>
            <a:off x="897467" y="2001511"/>
            <a:ext cx="5198533" cy="777240"/>
          </a:xfrm>
        </p:spPr>
        <p:txBody>
          <a:bodyPr>
            <a:noAutofit/>
          </a:bodyPr>
          <a:lstStyle/>
          <a:p>
            <a:r>
              <a:rPr lang="en-GB" sz="3300" dirty="0">
                <a:solidFill>
                  <a:schemeClr val="tx1"/>
                </a:solidFill>
                <a:latin typeface="Times New Roman" panose="02020603050405020304" pitchFamily="18" charset="0"/>
                <a:cs typeface="Times New Roman" panose="02020603050405020304" pitchFamily="18" charset="0"/>
              </a:rPr>
              <a:t>Western half of Archipelago</a:t>
            </a:r>
          </a:p>
        </p:txBody>
      </p:sp>
      <p:sp>
        <p:nvSpPr>
          <p:cNvPr id="6" name="Content Placeholder 5">
            <a:extLst>
              <a:ext uri="{FF2B5EF4-FFF2-40B4-BE49-F238E27FC236}">
                <a16:creationId xmlns:a16="http://schemas.microsoft.com/office/drawing/2014/main" id="{7B868895-107B-44EE-AE7F-9AFBC0E37383}"/>
              </a:ext>
            </a:extLst>
          </p:cNvPr>
          <p:cNvSpPr>
            <a:spLocks noGrp="1"/>
          </p:cNvSpPr>
          <p:nvPr>
            <p:ph sz="half" idx="2"/>
          </p:nvPr>
        </p:nvSpPr>
        <p:spPr>
          <a:xfrm>
            <a:off x="1143000" y="2721483"/>
            <a:ext cx="4953000" cy="3383280"/>
          </a:xfrm>
        </p:spPr>
        <p:txBody>
          <a:bodyPr/>
          <a:lstStyle/>
          <a:p>
            <a:r>
              <a:rPr lang="en-GB" b="1" i="0" dirty="0">
                <a:solidFill>
                  <a:schemeClr val="tx1"/>
                </a:solidFill>
                <a:effectLst/>
                <a:latin typeface="Times New Roman" panose="02020603050405020304" pitchFamily="18" charset="0"/>
                <a:cs typeface="Times New Roman" panose="02020603050405020304" pitchFamily="18" charset="0"/>
              </a:rPr>
              <a:t>Cercopithecidae</a:t>
            </a:r>
            <a:r>
              <a:rPr lang="en-GB" dirty="0">
                <a:solidFill>
                  <a:schemeClr val="tx1"/>
                </a:solidFill>
                <a:latin typeface="Times New Roman" panose="02020603050405020304" pitchFamily="18" charset="0"/>
                <a:cs typeface="Times New Roman" panose="02020603050405020304" pitchFamily="18" charset="0"/>
              </a:rPr>
              <a:t> (Old world monkeys)</a:t>
            </a:r>
          </a:p>
          <a:p>
            <a:r>
              <a:rPr lang="en-GB" b="1" dirty="0">
                <a:solidFill>
                  <a:schemeClr val="tx1"/>
                </a:solidFill>
                <a:latin typeface="Times New Roman" panose="02020603050405020304" pitchFamily="18" charset="0"/>
                <a:cs typeface="Times New Roman" panose="02020603050405020304" pitchFamily="18" charset="0"/>
              </a:rPr>
              <a:t>Felidae</a:t>
            </a:r>
            <a:r>
              <a:rPr lang="en-GB" dirty="0">
                <a:solidFill>
                  <a:schemeClr val="tx1"/>
                </a:solidFill>
                <a:latin typeface="Times New Roman" panose="02020603050405020304" pitchFamily="18" charset="0"/>
                <a:cs typeface="Times New Roman" panose="02020603050405020304" pitchFamily="18" charset="0"/>
              </a:rPr>
              <a:t> (Cats).</a:t>
            </a:r>
          </a:p>
          <a:p>
            <a:r>
              <a:rPr lang="en-GB" b="1" dirty="0">
                <a:solidFill>
                  <a:schemeClr val="tx1"/>
                </a:solidFill>
                <a:latin typeface="Times New Roman" panose="02020603050405020304" pitchFamily="18" charset="0"/>
                <a:cs typeface="Times New Roman" panose="02020603050405020304" pitchFamily="18" charset="0"/>
              </a:rPr>
              <a:t>Elephantidae</a:t>
            </a:r>
            <a:r>
              <a:rPr lang="en-GB" dirty="0">
                <a:solidFill>
                  <a:schemeClr val="tx1"/>
                </a:solidFill>
                <a:latin typeface="Times New Roman" panose="02020603050405020304" pitchFamily="18" charset="0"/>
                <a:cs typeface="Times New Roman" panose="02020603050405020304" pitchFamily="18" charset="0"/>
              </a:rPr>
              <a:t> (Elephants). </a:t>
            </a:r>
          </a:p>
          <a:p>
            <a:r>
              <a:rPr lang="en-GB" b="1" dirty="0">
                <a:solidFill>
                  <a:schemeClr val="tx1"/>
                </a:solidFill>
                <a:latin typeface="Times New Roman" panose="02020603050405020304" pitchFamily="18" charset="0"/>
                <a:cs typeface="Times New Roman" panose="02020603050405020304" pitchFamily="18" charset="0"/>
              </a:rPr>
              <a:t>Hominidae</a:t>
            </a:r>
            <a:r>
              <a:rPr lang="en-GB" dirty="0">
                <a:solidFill>
                  <a:schemeClr val="tx1"/>
                </a:solidFill>
                <a:latin typeface="Times New Roman" panose="02020603050405020304" pitchFamily="18" charset="0"/>
                <a:cs typeface="Times New Roman" panose="02020603050405020304" pitchFamily="18" charset="0"/>
              </a:rPr>
              <a:t> (Orangutans). </a:t>
            </a:r>
          </a:p>
          <a:p>
            <a:r>
              <a:rPr lang="en-GB" b="1" dirty="0">
                <a:solidFill>
                  <a:schemeClr val="tx1"/>
                </a:solidFill>
                <a:latin typeface="Times New Roman" panose="02020603050405020304" pitchFamily="18" charset="0"/>
                <a:cs typeface="Times New Roman" panose="02020603050405020304" pitchFamily="18" charset="0"/>
              </a:rPr>
              <a:t>Ursidae</a:t>
            </a:r>
            <a:r>
              <a:rPr lang="en-GB" dirty="0">
                <a:solidFill>
                  <a:schemeClr val="tx1"/>
                </a:solidFill>
                <a:latin typeface="Times New Roman" panose="02020603050405020304" pitchFamily="18" charset="0"/>
                <a:cs typeface="Times New Roman" panose="02020603050405020304" pitchFamily="18" charset="0"/>
              </a:rPr>
              <a:t> (Bears). </a:t>
            </a:r>
          </a:p>
          <a:p>
            <a:r>
              <a:rPr lang="en-GB" b="1" dirty="0">
                <a:solidFill>
                  <a:schemeClr val="tx1"/>
                </a:solidFill>
                <a:latin typeface="Times New Roman" panose="02020603050405020304" pitchFamily="18" charset="0"/>
                <a:cs typeface="Times New Roman" panose="02020603050405020304" pitchFamily="18" charset="0"/>
              </a:rPr>
              <a:t>Picidae</a:t>
            </a:r>
            <a:r>
              <a:rPr lang="en-GB" dirty="0">
                <a:solidFill>
                  <a:schemeClr val="tx1"/>
                </a:solidFill>
                <a:latin typeface="Times New Roman" panose="02020603050405020304" pitchFamily="18" charset="0"/>
                <a:cs typeface="Times New Roman" panose="02020603050405020304" pitchFamily="18" charset="0"/>
              </a:rPr>
              <a:t> (Woodpeckers). </a:t>
            </a:r>
          </a:p>
          <a:p>
            <a:endParaRPr lang="en-GB" dirty="0">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A774D7C8-77AE-4DD5-8BF2-09D2752E2C4E}"/>
              </a:ext>
            </a:extLst>
          </p:cNvPr>
          <p:cNvSpPr>
            <a:spLocks noGrp="1"/>
          </p:cNvSpPr>
          <p:nvPr>
            <p:ph type="body" sz="quarter" idx="3"/>
          </p:nvPr>
        </p:nvSpPr>
        <p:spPr>
          <a:xfrm>
            <a:off x="6269172" y="2001511"/>
            <a:ext cx="5198532" cy="777240"/>
          </a:xfrm>
        </p:spPr>
        <p:txBody>
          <a:bodyPr>
            <a:noAutofit/>
          </a:bodyPr>
          <a:lstStyle/>
          <a:p>
            <a:r>
              <a:rPr lang="en-GB" sz="3300" dirty="0">
                <a:solidFill>
                  <a:schemeClr val="tx1"/>
                </a:solidFill>
                <a:latin typeface="Times New Roman" panose="02020603050405020304" pitchFamily="18" charset="0"/>
                <a:cs typeface="Times New Roman" panose="02020603050405020304" pitchFamily="18" charset="0"/>
              </a:rPr>
              <a:t>Eastern half of Archipelago</a:t>
            </a:r>
          </a:p>
        </p:txBody>
      </p:sp>
      <p:sp>
        <p:nvSpPr>
          <p:cNvPr id="8" name="Content Placeholder 7">
            <a:extLst>
              <a:ext uri="{FF2B5EF4-FFF2-40B4-BE49-F238E27FC236}">
                <a16:creationId xmlns:a16="http://schemas.microsoft.com/office/drawing/2014/main" id="{1DB26707-0C22-4CAD-8007-3412170713A7}"/>
              </a:ext>
            </a:extLst>
          </p:cNvPr>
          <p:cNvSpPr>
            <a:spLocks noGrp="1"/>
          </p:cNvSpPr>
          <p:nvPr>
            <p:ph sz="quarter" idx="4"/>
          </p:nvPr>
        </p:nvSpPr>
        <p:spPr>
          <a:xfrm>
            <a:off x="6269172" y="2719322"/>
            <a:ext cx="4928054" cy="3383280"/>
          </a:xfrm>
        </p:spPr>
        <p:txBody>
          <a:bodyPr/>
          <a:lstStyle/>
          <a:p>
            <a:r>
              <a:rPr lang="en-GB" b="1" dirty="0">
                <a:solidFill>
                  <a:schemeClr val="tx1"/>
                </a:solidFill>
                <a:latin typeface="Times New Roman" panose="02020603050405020304" pitchFamily="18" charset="0"/>
                <a:cs typeface="Times New Roman" panose="02020603050405020304" pitchFamily="18" charset="0"/>
              </a:rPr>
              <a:t>Cacatuidae</a:t>
            </a:r>
            <a:r>
              <a:rPr lang="en-GB" dirty="0">
                <a:solidFill>
                  <a:schemeClr val="tx1"/>
                </a:solidFill>
                <a:latin typeface="Times New Roman" panose="02020603050405020304" pitchFamily="18" charset="0"/>
                <a:cs typeface="Times New Roman" panose="02020603050405020304" pitchFamily="18" charset="0"/>
              </a:rPr>
              <a:t> (Cockatoos).</a:t>
            </a:r>
          </a:p>
          <a:p>
            <a:r>
              <a:rPr lang="en-GB" b="1" dirty="0">
                <a:solidFill>
                  <a:schemeClr val="tx1"/>
                </a:solidFill>
                <a:latin typeface="Times New Roman" panose="02020603050405020304" pitchFamily="18" charset="0"/>
                <a:cs typeface="Times New Roman" panose="02020603050405020304" pitchFamily="18" charset="0"/>
              </a:rPr>
              <a:t>Macropodidae</a:t>
            </a:r>
            <a:r>
              <a:rPr lang="en-GB" dirty="0">
                <a:solidFill>
                  <a:schemeClr val="tx1"/>
                </a:solidFill>
                <a:latin typeface="Times New Roman" panose="02020603050405020304" pitchFamily="18" charset="0"/>
                <a:cs typeface="Times New Roman" panose="02020603050405020304" pitchFamily="18" charset="0"/>
              </a:rPr>
              <a:t> (Kangaroos). </a:t>
            </a:r>
          </a:p>
          <a:p>
            <a:r>
              <a:rPr lang="en-GB" b="1" dirty="0">
                <a:solidFill>
                  <a:schemeClr val="tx1"/>
                </a:solidFill>
                <a:latin typeface="Times New Roman" panose="02020603050405020304" pitchFamily="18" charset="0"/>
                <a:cs typeface="Times New Roman" panose="02020603050405020304" pitchFamily="18" charset="0"/>
              </a:rPr>
              <a:t>Megapodiidae</a:t>
            </a:r>
            <a:r>
              <a:rPr lang="en-GB" dirty="0">
                <a:solidFill>
                  <a:schemeClr val="tx1"/>
                </a:solidFill>
                <a:latin typeface="Times New Roman" panose="02020603050405020304" pitchFamily="18" charset="0"/>
                <a:cs typeface="Times New Roman" panose="02020603050405020304" pitchFamily="18" charset="0"/>
              </a:rPr>
              <a:t> (Mound-building birds). </a:t>
            </a:r>
          </a:p>
          <a:p>
            <a:r>
              <a:rPr lang="en-GB" b="1" dirty="0">
                <a:solidFill>
                  <a:schemeClr val="tx1"/>
                </a:solidFill>
                <a:latin typeface="Times New Roman" panose="02020603050405020304" pitchFamily="18" charset="0"/>
                <a:cs typeface="Times New Roman" panose="02020603050405020304" pitchFamily="18" charset="0"/>
              </a:rPr>
              <a:t>Meliphagidae</a:t>
            </a:r>
            <a:r>
              <a:rPr lang="en-GB" dirty="0">
                <a:solidFill>
                  <a:schemeClr val="tx1"/>
                </a:solidFill>
                <a:latin typeface="Times New Roman" panose="02020603050405020304" pitchFamily="18" charset="0"/>
                <a:cs typeface="Times New Roman" panose="02020603050405020304" pitchFamily="18" charset="0"/>
              </a:rPr>
              <a:t> (Honeyeater birds).</a:t>
            </a:r>
          </a:p>
          <a:p>
            <a:r>
              <a:rPr lang="en-GB" b="1" dirty="0">
                <a:solidFill>
                  <a:schemeClr val="tx1"/>
                </a:solidFill>
                <a:latin typeface="Times New Roman" panose="02020603050405020304" pitchFamily="18" charset="0"/>
                <a:cs typeface="Times New Roman" panose="02020603050405020304" pitchFamily="18" charset="0"/>
              </a:rPr>
              <a:t>Paradisaeidae</a:t>
            </a:r>
            <a:r>
              <a:rPr lang="en-GB" dirty="0">
                <a:solidFill>
                  <a:schemeClr val="tx1"/>
                </a:solidFill>
                <a:latin typeface="Times New Roman" panose="02020603050405020304" pitchFamily="18" charset="0"/>
                <a:cs typeface="Times New Roman" panose="02020603050405020304" pitchFamily="18" charset="0"/>
              </a:rPr>
              <a:t> (Birds-of-Paradise)</a:t>
            </a:r>
          </a:p>
          <a:p>
            <a:r>
              <a:rPr lang="en-GB" b="1" dirty="0">
                <a:solidFill>
                  <a:schemeClr val="tx1"/>
                </a:solidFill>
                <a:latin typeface="Times New Roman" panose="02020603050405020304" pitchFamily="18" charset="0"/>
                <a:cs typeface="Times New Roman" panose="02020603050405020304" pitchFamily="18" charset="0"/>
              </a:rPr>
              <a:t>Petauridae</a:t>
            </a:r>
            <a:r>
              <a:rPr lang="en-GB" dirty="0">
                <a:solidFill>
                  <a:schemeClr val="tx1"/>
                </a:solidFill>
                <a:latin typeface="Times New Roman" panose="02020603050405020304" pitchFamily="18" charset="0"/>
                <a:cs typeface="Times New Roman" panose="02020603050405020304" pitchFamily="18" charset="0"/>
              </a:rPr>
              <a:t> (Possums).</a:t>
            </a:r>
          </a:p>
        </p:txBody>
      </p:sp>
    </p:spTree>
    <p:extLst>
      <p:ext uri="{BB962C8B-B14F-4D97-AF65-F5344CB8AC3E}">
        <p14:creationId xmlns:p14="http://schemas.microsoft.com/office/powerpoint/2010/main" val="971173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22BB8F1-B82E-488C-9FE4-1DCA5EEB01FA}"/>
              </a:ext>
            </a:extLst>
          </p:cNvPr>
          <p:cNvSpPr>
            <a:spLocks noGrp="1"/>
          </p:cNvSpPr>
          <p:nvPr>
            <p:ph type="title"/>
          </p:nvPr>
        </p:nvSpPr>
        <p:spPr>
          <a:xfrm>
            <a:off x="180675" y="355116"/>
            <a:ext cx="5305725" cy="650733"/>
          </a:xfrm>
        </p:spPr>
        <p:txBody>
          <a:bodyPr/>
          <a:lstStyle/>
          <a:p>
            <a:r>
              <a:rPr lang="en-GB" sz="2600" dirty="0">
                <a:solidFill>
                  <a:schemeClr val="tx1"/>
                </a:solidFill>
                <a:latin typeface="Times New Roman" panose="02020603050405020304" pitchFamily="18" charset="0"/>
                <a:cs typeface="Times New Roman" panose="02020603050405020304" pitchFamily="18" charset="0"/>
              </a:rPr>
              <a:t>Island of Sulawesi  </a:t>
            </a:r>
            <a:br>
              <a:rPr lang="en-GB" sz="2600" dirty="0">
                <a:solidFill>
                  <a:schemeClr val="tx1"/>
                </a:solidFill>
                <a:latin typeface="Times New Roman" panose="02020603050405020304" pitchFamily="18" charset="0"/>
                <a:cs typeface="Times New Roman" panose="02020603050405020304" pitchFamily="18" charset="0"/>
              </a:rPr>
            </a:br>
            <a:r>
              <a:rPr lang="en-GB" sz="2600" dirty="0">
                <a:solidFill>
                  <a:schemeClr val="tx1"/>
                </a:solidFill>
                <a:latin typeface="Times New Roman" panose="02020603050405020304" pitchFamily="18" charset="0"/>
                <a:cs typeface="Times New Roman" panose="02020603050405020304" pitchFamily="18" charset="0"/>
              </a:rPr>
              <a:t>(known as Celebes in Wallace’s day).</a:t>
            </a:r>
          </a:p>
        </p:txBody>
      </p:sp>
      <p:sp>
        <p:nvSpPr>
          <p:cNvPr id="12" name="Text Placeholder 11">
            <a:extLst>
              <a:ext uri="{FF2B5EF4-FFF2-40B4-BE49-F238E27FC236}">
                <a16:creationId xmlns:a16="http://schemas.microsoft.com/office/drawing/2014/main" id="{5B47E092-9F8B-48C0-9155-3BB6B8419641}"/>
              </a:ext>
            </a:extLst>
          </p:cNvPr>
          <p:cNvSpPr>
            <a:spLocks noGrp="1"/>
          </p:cNvSpPr>
          <p:nvPr>
            <p:ph type="body" sz="half" idx="2"/>
          </p:nvPr>
        </p:nvSpPr>
        <p:spPr>
          <a:xfrm>
            <a:off x="239612" y="1040815"/>
            <a:ext cx="4736703" cy="5446338"/>
          </a:xfrm>
        </p:spPr>
        <p:txBody>
          <a:bodyPr>
            <a:normAutofit fontScale="92500" lnSpcReduction="20000"/>
          </a:bodyPr>
          <a:lstStyle/>
          <a:p>
            <a:r>
              <a:rPr lang="en-GB" b="0" i="0" dirty="0">
                <a:solidFill>
                  <a:schemeClr val="tx1"/>
                </a:solidFill>
                <a:effectLst/>
                <a:latin typeface="Times New Roman" panose="02020603050405020304" pitchFamily="18" charset="0"/>
              </a:rPr>
              <a:t>Wallace introducing the natural history of Celebes and it’s surrounding islands:</a:t>
            </a:r>
          </a:p>
          <a:p>
            <a:r>
              <a:rPr lang="en-GB" b="0" i="0" dirty="0">
                <a:solidFill>
                  <a:schemeClr val="tx1"/>
                </a:solidFill>
                <a:effectLst/>
                <a:latin typeface="Times New Roman" panose="02020603050405020304" pitchFamily="18" charset="0"/>
              </a:rPr>
              <a:t>“THE position of Celebes is the most central in the Archipelago. Immediately to the north are the Philippine islands; on the west is Borneo; on the east are the Molucca islands; and on the south is the Timor group—and it is on all sides so connected with these islands by its own satellites, by small islets, and by coral reefs, that neither by inspection on the map nor by actual observation around its coast, is it possible to determine accurately which should be grouped with it, and which with the surrounding districts. Such being the case, </a:t>
            </a:r>
            <a:r>
              <a:rPr lang="en-GB" b="1" i="0" dirty="0">
                <a:solidFill>
                  <a:schemeClr val="tx1"/>
                </a:solidFill>
                <a:effectLst/>
                <a:latin typeface="Times New Roman" panose="02020603050405020304" pitchFamily="18" charset="0"/>
              </a:rPr>
              <a:t>we should naturally expect to find that the productions of this central island in some degree represented the richness and variety of the whole Archipelago</a:t>
            </a:r>
            <a:r>
              <a:rPr lang="en-GB" b="0" i="0" dirty="0">
                <a:solidFill>
                  <a:schemeClr val="tx1"/>
                </a:solidFill>
                <a:effectLst/>
                <a:latin typeface="Times New Roman" panose="02020603050405020304" pitchFamily="18" charset="0"/>
              </a:rPr>
              <a:t>, while we should </a:t>
            </a:r>
            <a:r>
              <a:rPr lang="en-GB" i="0" dirty="0">
                <a:solidFill>
                  <a:schemeClr val="tx1"/>
                </a:solidFill>
                <a:effectLst/>
                <a:latin typeface="Times New Roman" panose="02020603050405020304" pitchFamily="18" charset="0"/>
              </a:rPr>
              <a:t>not expect much individuality </a:t>
            </a:r>
            <a:r>
              <a:rPr lang="en-GB" b="0" i="0" dirty="0">
                <a:solidFill>
                  <a:schemeClr val="tx1"/>
                </a:solidFill>
                <a:effectLst/>
                <a:latin typeface="Times New Roman" panose="02020603050405020304" pitchFamily="18" charset="0"/>
              </a:rPr>
              <a:t>in a country, </a:t>
            </a:r>
            <a:r>
              <a:rPr lang="en-GB" b="1" i="0" dirty="0">
                <a:solidFill>
                  <a:schemeClr val="tx1"/>
                </a:solidFill>
                <a:effectLst/>
                <a:latin typeface="Times New Roman" panose="02020603050405020304" pitchFamily="18" charset="0"/>
              </a:rPr>
              <a:t>so situated, that it would seem as if it were pre-eminently fitted to receive stragglers and immigrants from all around.</a:t>
            </a:r>
          </a:p>
          <a:p>
            <a:r>
              <a:rPr lang="en-GB" b="1" i="0" dirty="0">
                <a:solidFill>
                  <a:schemeClr val="tx1"/>
                </a:solidFill>
                <a:effectLst/>
                <a:latin typeface="Times New Roman" panose="02020603050405020304" pitchFamily="18" charset="0"/>
              </a:rPr>
              <a:t>As so often happens in nature, however, the fact turns out to be just the reverse of what we should have expected; </a:t>
            </a:r>
            <a:r>
              <a:rPr lang="en-GB" b="0" i="0" dirty="0">
                <a:solidFill>
                  <a:schemeClr val="tx1"/>
                </a:solidFill>
                <a:effectLst/>
                <a:latin typeface="Times New Roman" panose="02020603050405020304" pitchFamily="18" charset="0"/>
              </a:rPr>
              <a:t>and an examination of its animal productions shows Celebes to be at once </a:t>
            </a:r>
            <a:r>
              <a:rPr lang="en-GB" b="1" i="0" dirty="0">
                <a:solidFill>
                  <a:schemeClr val="tx1"/>
                </a:solidFill>
                <a:effectLst/>
                <a:latin typeface="Times New Roman" panose="02020603050405020304" pitchFamily="18" charset="0"/>
              </a:rPr>
              <a:t>the poorest in the number of its species, and the most isolated in the character of its productions</a:t>
            </a:r>
            <a:r>
              <a:rPr lang="en-GB" b="0" i="0" dirty="0">
                <a:solidFill>
                  <a:schemeClr val="tx1"/>
                </a:solidFill>
                <a:effectLst/>
                <a:latin typeface="Times New Roman" panose="02020603050405020304" pitchFamily="18" charset="0"/>
              </a:rPr>
              <a:t>, of all the great islands in the Archipelago.”</a:t>
            </a:r>
          </a:p>
          <a:p>
            <a:endParaRPr lang="en-GB" dirty="0"/>
          </a:p>
        </p:txBody>
      </p:sp>
      <p:pic>
        <p:nvPicPr>
          <p:cNvPr id="12290" name="Picture 2">
            <a:extLst>
              <a:ext uri="{FF2B5EF4-FFF2-40B4-BE49-F238E27FC236}">
                <a16:creationId xmlns:a16="http://schemas.microsoft.com/office/drawing/2014/main" id="{5B178D28-FCEF-4C28-AC35-26B319B1D6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6" t="16733" r="31262" b="31464"/>
          <a:stretch/>
        </p:blipFill>
        <p:spPr bwMode="auto">
          <a:xfrm>
            <a:off x="5423910" y="601782"/>
            <a:ext cx="2419174" cy="31088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A702B803-8702-449E-93E3-2BFF39F88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599" y="4188934"/>
            <a:ext cx="2047719" cy="153578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475C8002-19F1-431B-9F14-D0090005E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9695" y="628867"/>
            <a:ext cx="1487417" cy="185927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Babirusa | Roger Williams Park Zoo">
            <a:extLst>
              <a:ext uri="{FF2B5EF4-FFF2-40B4-BE49-F238E27FC236}">
                <a16:creationId xmlns:a16="http://schemas.microsoft.com/office/drawing/2014/main" id="{4F9B5534-F31F-4202-9399-DBEEE86452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9727" y="4249098"/>
            <a:ext cx="2173783" cy="1364049"/>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The Sulawesi Black Macaque of the Tangkoko Nature Reserve">
            <a:extLst>
              <a:ext uri="{FF2B5EF4-FFF2-40B4-BE49-F238E27FC236}">
                <a16:creationId xmlns:a16="http://schemas.microsoft.com/office/drawing/2014/main" id="{4065C4B9-1E32-4E2F-A26C-00BFDF290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8570" y="4768171"/>
            <a:ext cx="2161822" cy="12353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90B7B41-90FC-458D-8DB3-32A67C3C08D3}"/>
              </a:ext>
            </a:extLst>
          </p:cNvPr>
          <p:cNvSpPr txBox="1"/>
          <p:nvPr/>
        </p:nvSpPr>
        <p:spPr>
          <a:xfrm>
            <a:off x="5058470" y="5609099"/>
            <a:ext cx="2173783" cy="923330"/>
          </a:xfrm>
          <a:prstGeom prst="rect">
            <a:avLst/>
          </a:prstGeom>
          <a:noFill/>
        </p:spPr>
        <p:txBody>
          <a:bodyPr wrap="square" rtlCol="0">
            <a:spAutoFit/>
          </a:bodyPr>
          <a:lstStyle/>
          <a:p>
            <a:pPr algn="ctr"/>
            <a:r>
              <a:rPr lang="en-GB" dirty="0">
                <a:latin typeface="Times New Roman" panose="02020603050405020304" pitchFamily="18" charset="0"/>
                <a:cs typeface="Times New Roman" panose="02020603050405020304" pitchFamily="18" charset="0"/>
              </a:rPr>
              <a:t>Babirusa. </a:t>
            </a:r>
          </a:p>
          <a:p>
            <a:pPr algn="ctr"/>
            <a:r>
              <a:rPr lang="en-GB" dirty="0">
                <a:latin typeface="Times New Roman" panose="02020603050405020304" pitchFamily="18" charset="0"/>
                <a:cs typeface="Times New Roman" panose="02020603050405020304" pitchFamily="18" charset="0"/>
              </a:rPr>
              <a:t>Genus: </a:t>
            </a:r>
            <a:r>
              <a:rPr lang="en-GB" i="1" dirty="0">
                <a:latin typeface="Times New Roman" panose="02020603050405020304" pitchFamily="18" charset="0"/>
                <a:cs typeface="Times New Roman" panose="02020603050405020304" pitchFamily="18" charset="0"/>
              </a:rPr>
              <a:t>Babyrousa</a:t>
            </a:r>
            <a:r>
              <a:rPr lang="en-GB" dirty="0">
                <a:latin typeface="Times New Roman" panose="02020603050405020304" pitchFamily="18" charset="0"/>
                <a:cs typeface="Times New Roman" panose="02020603050405020304" pitchFamily="18" charset="0"/>
              </a:rPr>
              <a:t>.</a:t>
            </a:r>
          </a:p>
          <a:p>
            <a:pPr algn="ctr"/>
            <a:r>
              <a:rPr lang="en-GB" dirty="0">
                <a:latin typeface="Times New Roman" panose="02020603050405020304" pitchFamily="18" charset="0"/>
                <a:cs typeface="Times New Roman" panose="02020603050405020304" pitchFamily="18" charset="0"/>
              </a:rPr>
              <a:t>4 Species.</a:t>
            </a:r>
          </a:p>
        </p:txBody>
      </p:sp>
      <p:sp>
        <p:nvSpPr>
          <p:cNvPr id="24" name="TextBox 23">
            <a:extLst>
              <a:ext uri="{FF2B5EF4-FFF2-40B4-BE49-F238E27FC236}">
                <a16:creationId xmlns:a16="http://schemas.microsoft.com/office/drawing/2014/main" id="{ABAEAC9E-3603-47C2-87AE-90481FE4EA0E}"/>
              </a:ext>
            </a:extLst>
          </p:cNvPr>
          <p:cNvSpPr txBox="1"/>
          <p:nvPr/>
        </p:nvSpPr>
        <p:spPr>
          <a:xfrm>
            <a:off x="7389195" y="5823732"/>
            <a:ext cx="2173783" cy="646331"/>
          </a:xfrm>
          <a:prstGeom prst="rect">
            <a:avLst/>
          </a:prstGeom>
          <a:noFill/>
        </p:spPr>
        <p:txBody>
          <a:bodyPr wrap="square" rtlCol="0">
            <a:spAutoFit/>
          </a:bodyPr>
          <a:lstStyle/>
          <a:p>
            <a:pPr algn="ctr"/>
            <a:r>
              <a:rPr lang="en-GB" dirty="0">
                <a:latin typeface="Times New Roman" panose="02020603050405020304" pitchFamily="18" charset="0"/>
                <a:cs typeface="Times New Roman" panose="02020603050405020304" pitchFamily="18" charset="0"/>
              </a:rPr>
              <a:t>Sulawesi bear cuscus </a:t>
            </a:r>
          </a:p>
          <a:p>
            <a:pPr algn="ctr"/>
            <a:r>
              <a:rPr lang="en-GB" dirty="0">
                <a:latin typeface="Times New Roman" panose="02020603050405020304" pitchFamily="18" charset="0"/>
                <a:cs typeface="Times New Roman" panose="02020603050405020304" pitchFamily="18" charset="0"/>
              </a:rPr>
              <a:t>(</a:t>
            </a:r>
            <a:r>
              <a:rPr lang="en-GB" i="1" dirty="0">
                <a:latin typeface="Times New Roman" panose="02020603050405020304" pitchFamily="18" charset="0"/>
                <a:cs typeface="Times New Roman" panose="02020603050405020304" pitchFamily="18" charset="0"/>
              </a:rPr>
              <a:t>Ailurops ursinus</a:t>
            </a:r>
            <a:r>
              <a:rPr lang="en-GB"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BD165AC1-01C3-4586-A870-2FE2746B01C7}"/>
              </a:ext>
            </a:extLst>
          </p:cNvPr>
          <p:cNvSpPr txBox="1"/>
          <p:nvPr/>
        </p:nvSpPr>
        <p:spPr>
          <a:xfrm>
            <a:off x="9446574" y="6003676"/>
            <a:ext cx="2505814" cy="646331"/>
          </a:xfrm>
          <a:prstGeom prst="rect">
            <a:avLst/>
          </a:prstGeom>
          <a:noFill/>
        </p:spPr>
        <p:txBody>
          <a:bodyPr wrap="none" rtlCol="0">
            <a:spAutoFit/>
          </a:bodyPr>
          <a:lstStyle/>
          <a:p>
            <a:pPr algn="ctr"/>
            <a:r>
              <a:rPr lang="en-GB" dirty="0">
                <a:latin typeface="Times New Roman" panose="02020603050405020304" pitchFamily="18" charset="0"/>
                <a:cs typeface="Times New Roman" panose="02020603050405020304" pitchFamily="18" charset="0"/>
              </a:rPr>
              <a:t>Celebes crested macaque</a:t>
            </a:r>
          </a:p>
          <a:p>
            <a:pPr algn="ctr"/>
            <a:r>
              <a:rPr lang="en-GB" dirty="0">
                <a:latin typeface="Times New Roman" panose="02020603050405020304" pitchFamily="18" charset="0"/>
                <a:cs typeface="Times New Roman" panose="02020603050405020304" pitchFamily="18" charset="0"/>
              </a:rPr>
              <a:t>(</a:t>
            </a:r>
            <a:r>
              <a:rPr lang="en-GB" i="1" dirty="0">
                <a:latin typeface="Times New Roman" panose="02020603050405020304" pitchFamily="18" charset="0"/>
                <a:cs typeface="Times New Roman" panose="02020603050405020304" pitchFamily="18" charset="0"/>
              </a:rPr>
              <a:t>Macaca nigra</a:t>
            </a:r>
            <a:r>
              <a:rPr lang="en-GB" dirty="0">
                <a:latin typeface="Times New Roman" panose="02020603050405020304" pitchFamily="18" charset="0"/>
                <a:cs typeface="Times New Roman" panose="02020603050405020304" pitchFamily="18" charset="0"/>
              </a:rPr>
              <a:t>). </a:t>
            </a:r>
          </a:p>
        </p:txBody>
      </p:sp>
      <p:pic>
        <p:nvPicPr>
          <p:cNvPr id="12302" name="Picture 14">
            <a:extLst>
              <a:ext uri="{FF2B5EF4-FFF2-40B4-BE49-F238E27FC236}">
                <a16:creationId xmlns:a16="http://schemas.microsoft.com/office/drawing/2014/main" id="{DF4EDD88-93DB-4E6E-BDB4-89BC9B875A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673" y="339070"/>
            <a:ext cx="1571505" cy="1535789"/>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a:extLst>
              <a:ext uri="{FF2B5EF4-FFF2-40B4-BE49-F238E27FC236}">
                <a16:creationId xmlns:a16="http://schemas.microsoft.com/office/drawing/2014/main" id="{44E28C2F-BA3B-4CDD-BBC7-DBA70F7F49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7677" y="2728912"/>
            <a:ext cx="2095500" cy="14001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2BCF2F3-CB5C-4D9C-84D0-4646B0825CC4}"/>
              </a:ext>
            </a:extLst>
          </p:cNvPr>
          <p:cNvSpPr txBox="1"/>
          <p:nvPr/>
        </p:nvSpPr>
        <p:spPr>
          <a:xfrm>
            <a:off x="76200" y="6487153"/>
            <a:ext cx="9580912" cy="307777"/>
          </a:xfrm>
          <a:prstGeom prst="rect">
            <a:avLst/>
          </a:prstGeom>
          <a:solidFill>
            <a:schemeClr val="bg1"/>
          </a:solidFill>
          <a:ln>
            <a:solidFill>
              <a:schemeClr val="tx1"/>
            </a:solidFill>
          </a:ln>
        </p:spPr>
        <p:txBody>
          <a:bodyPr wrap="square" rtlCol="0">
            <a:spAutoFit/>
          </a:bodyPr>
          <a:lstStyle/>
          <a:p>
            <a:r>
              <a:rPr lang="en-GB" sz="1400" dirty="0">
                <a:latin typeface="Times New Roman" panose="02020603050405020304" pitchFamily="18" charset="0"/>
                <a:cs typeface="Times New Roman" panose="02020603050405020304" pitchFamily="18" charset="0"/>
              </a:rPr>
              <a:t>Deep seas surround The Wallacean islands in the centre of the Archipelago. Various islands received random stragglers over time. </a:t>
            </a:r>
          </a:p>
        </p:txBody>
      </p:sp>
      <p:sp>
        <p:nvSpPr>
          <p:cNvPr id="2" name="TextBox 1">
            <a:extLst>
              <a:ext uri="{FF2B5EF4-FFF2-40B4-BE49-F238E27FC236}">
                <a16:creationId xmlns:a16="http://schemas.microsoft.com/office/drawing/2014/main" id="{CD77183C-7916-4A2B-B06E-4030991865FA}"/>
              </a:ext>
            </a:extLst>
          </p:cNvPr>
          <p:cNvSpPr txBox="1"/>
          <p:nvPr/>
        </p:nvSpPr>
        <p:spPr>
          <a:xfrm>
            <a:off x="9812113" y="1805493"/>
            <a:ext cx="2006628" cy="923330"/>
          </a:xfrm>
          <a:prstGeom prst="rect">
            <a:avLst/>
          </a:prstGeom>
          <a:noFill/>
        </p:spPr>
        <p:txBody>
          <a:bodyPr wrap="square" rtlCol="0">
            <a:spAutoFit/>
          </a:bodyPr>
          <a:lstStyle/>
          <a:p>
            <a:pPr algn="ctr"/>
            <a:r>
              <a:rPr lang="en-GB" dirty="0">
                <a:latin typeface="Times New Roman" panose="02020603050405020304" pitchFamily="18" charset="0"/>
                <a:cs typeface="Times New Roman" panose="02020603050405020304" pitchFamily="18" charset="0"/>
              </a:rPr>
              <a:t>Lowland anoa </a:t>
            </a:r>
          </a:p>
          <a:p>
            <a:pPr algn="ctr"/>
            <a:r>
              <a:rPr lang="en-GB" dirty="0">
                <a:latin typeface="Times New Roman" panose="02020603050405020304" pitchFamily="18" charset="0"/>
                <a:cs typeface="Times New Roman" panose="02020603050405020304" pitchFamily="18" charset="0"/>
              </a:rPr>
              <a:t>(</a:t>
            </a:r>
            <a:r>
              <a:rPr lang="en-GB" i="1" dirty="0">
                <a:latin typeface="Times New Roman" panose="02020603050405020304" pitchFamily="18" charset="0"/>
                <a:cs typeface="Times New Roman" panose="02020603050405020304" pitchFamily="18" charset="0"/>
              </a:rPr>
              <a:t>Bubalus depressicornis</a:t>
            </a:r>
            <a:r>
              <a:rPr lang="en-GB"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9F4E7CAA-B1F7-4123-BF23-888926226F34}"/>
              </a:ext>
            </a:extLst>
          </p:cNvPr>
          <p:cNvSpPr txBox="1"/>
          <p:nvPr/>
        </p:nvSpPr>
        <p:spPr>
          <a:xfrm>
            <a:off x="9812113" y="4096885"/>
            <a:ext cx="2006627" cy="646331"/>
          </a:xfrm>
          <a:prstGeom prst="rect">
            <a:avLst/>
          </a:prstGeom>
          <a:noFill/>
        </p:spPr>
        <p:txBody>
          <a:bodyPr wrap="square" rtlCol="0">
            <a:spAutoFit/>
          </a:bodyPr>
          <a:lstStyle/>
          <a:p>
            <a:pPr algn="ctr"/>
            <a:r>
              <a:rPr lang="en-GB" dirty="0">
                <a:latin typeface="Times New Roman" panose="02020603050405020304" pitchFamily="18" charset="0"/>
                <a:cs typeface="Times New Roman" panose="02020603050405020304" pitchFamily="18" charset="0"/>
              </a:rPr>
              <a:t>Mountain anoa (</a:t>
            </a:r>
            <a:r>
              <a:rPr lang="en-GB" i="1" dirty="0">
                <a:latin typeface="Times New Roman" panose="02020603050405020304" pitchFamily="18" charset="0"/>
                <a:cs typeface="Times New Roman" panose="02020603050405020304" pitchFamily="18" charset="0"/>
              </a:rPr>
              <a:t>Bubalus quarlesi</a:t>
            </a:r>
            <a:r>
              <a:rPr lang="en-GB"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0679B137-1D73-42B8-BD58-AD8587160FD4}"/>
              </a:ext>
            </a:extLst>
          </p:cNvPr>
          <p:cNvSpPr txBox="1"/>
          <p:nvPr/>
        </p:nvSpPr>
        <p:spPr>
          <a:xfrm>
            <a:off x="8169695" y="2488228"/>
            <a:ext cx="1487417" cy="1200329"/>
          </a:xfrm>
          <a:prstGeom prst="rect">
            <a:avLst/>
          </a:prstGeom>
          <a:noFill/>
        </p:spPr>
        <p:txBody>
          <a:bodyPr wrap="square" rtlCol="0">
            <a:spAutoFit/>
          </a:bodyPr>
          <a:lstStyle/>
          <a:p>
            <a:pPr algn="ctr"/>
            <a:r>
              <a:rPr lang="en-GB" dirty="0">
                <a:latin typeface="Times New Roman" panose="02020603050405020304" pitchFamily="18" charset="0"/>
                <a:cs typeface="Times New Roman" panose="02020603050405020304" pitchFamily="18" charset="0"/>
              </a:rPr>
              <a:t>Sulawesi masked owl (Tyto </a:t>
            </a:r>
            <a:r>
              <a:rPr lang="en-GB" i="1" dirty="0">
                <a:latin typeface="Times New Roman" panose="02020603050405020304" pitchFamily="18" charset="0"/>
                <a:cs typeface="Times New Roman" panose="02020603050405020304" pitchFamily="18" charset="0"/>
              </a:rPr>
              <a:t>rosenbergii</a:t>
            </a:r>
            <a:r>
              <a:rPr lang="en-GB"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25838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93684D-7112-4B1D-9231-C237CF315DB5}"/>
              </a:ext>
            </a:extLst>
          </p:cNvPr>
          <p:cNvSpPr>
            <a:spLocks noGrp="1"/>
          </p:cNvSpPr>
          <p:nvPr>
            <p:ph type="title"/>
          </p:nvPr>
        </p:nvSpPr>
        <p:spPr>
          <a:xfrm>
            <a:off x="195943" y="214883"/>
            <a:ext cx="4574612" cy="854964"/>
          </a:xfrm>
        </p:spPr>
        <p:txBody>
          <a:bodyPr/>
          <a:lstStyle/>
          <a:p>
            <a:r>
              <a:rPr lang="en-GB" sz="2400" b="1" i="0" dirty="0">
                <a:solidFill>
                  <a:srgbClr val="202122"/>
                </a:solidFill>
                <a:effectLst/>
                <a:latin typeface="Times New Roman" panose="02020603050405020304" pitchFamily="18" charset="0"/>
                <a:cs typeface="Times New Roman" panose="02020603050405020304" pitchFamily="18" charset="0"/>
              </a:rPr>
              <a:t>Wallace's golden birdwing</a:t>
            </a:r>
            <a:br>
              <a:rPr lang="en-GB" sz="2400" b="1" i="0" dirty="0">
                <a:solidFill>
                  <a:srgbClr val="202122"/>
                </a:solidFill>
                <a:effectLst/>
                <a:latin typeface="Times New Roman" panose="02020603050405020304" pitchFamily="18" charset="0"/>
                <a:cs typeface="Times New Roman" panose="02020603050405020304" pitchFamily="18" charset="0"/>
              </a:rPr>
            </a:br>
            <a:r>
              <a:rPr lang="en-GB" sz="2400" b="1" i="0" dirty="0">
                <a:solidFill>
                  <a:srgbClr val="202122"/>
                </a:solidFill>
                <a:effectLst/>
                <a:latin typeface="Times New Roman" panose="02020603050405020304" pitchFamily="18" charset="0"/>
                <a:cs typeface="Times New Roman" panose="02020603050405020304" pitchFamily="18" charset="0"/>
              </a:rPr>
              <a:t>(</a:t>
            </a:r>
            <a:r>
              <a:rPr lang="en-GB" sz="2400" b="1" i="1" dirty="0">
                <a:solidFill>
                  <a:srgbClr val="202122"/>
                </a:solidFill>
                <a:effectLst/>
                <a:latin typeface="Times New Roman" panose="02020603050405020304" pitchFamily="18" charset="0"/>
                <a:cs typeface="Times New Roman" panose="02020603050405020304" pitchFamily="18" charset="0"/>
              </a:rPr>
              <a:t>Ornithoptera croesus</a:t>
            </a:r>
            <a:r>
              <a:rPr lang="en-GB" sz="2400" b="1" dirty="0">
                <a:solidFill>
                  <a:srgbClr val="202122"/>
                </a:solidFill>
                <a:effectLst/>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2ED0EBA-2A5D-477B-924C-BDBBD9060C65}"/>
              </a:ext>
            </a:extLst>
          </p:cNvPr>
          <p:cNvSpPr>
            <a:spLocks noGrp="1"/>
          </p:cNvSpPr>
          <p:nvPr>
            <p:ph type="body" sz="half" idx="2"/>
          </p:nvPr>
        </p:nvSpPr>
        <p:spPr>
          <a:xfrm>
            <a:off x="195943" y="1952243"/>
            <a:ext cx="5217305" cy="4693485"/>
          </a:xfrm>
        </p:spPr>
        <p:txBody>
          <a:bodyPr>
            <a:normAutofit/>
          </a:bodyPr>
          <a:lstStyle/>
          <a:p>
            <a:pPr marL="45720" indent="0">
              <a:buNone/>
            </a:pPr>
            <a:r>
              <a:rPr lang="en-GB" sz="2200" b="0" i="0" dirty="0">
                <a:solidFill>
                  <a:srgbClr val="000000"/>
                </a:solidFill>
                <a:effectLst/>
                <a:latin typeface="Times New Roman" panose="02020603050405020304" pitchFamily="18" charset="0"/>
              </a:rPr>
              <a:t>“The beauty and brilliancy of this insect are indescribable, and none but a naturalist can understand the intense excitement I experienced when I at length captured it. On taking it out of my net and opening the glorious wings, my heart began to beat violently, the blood rushed to my head, and I felt much more like fainting than I have done when in apprehension of immediate death. I had a headache the rest of the day, so great was the excitement produced by what will appear to most people a very inadequate cause.”</a:t>
            </a:r>
            <a:endParaRPr lang="en-GB" sz="2200" dirty="0"/>
          </a:p>
        </p:txBody>
      </p:sp>
      <p:pic>
        <p:nvPicPr>
          <p:cNvPr id="5124" name="Picture 4">
            <a:extLst>
              <a:ext uri="{FF2B5EF4-FFF2-40B4-BE49-F238E27FC236}">
                <a16:creationId xmlns:a16="http://schemas.microsoft.com/office/drawing/2014/main" id="{8DC478B4-62E9-4A15-927E-584CAE6C8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3491" y="1510393"/>
            <a:ext cx="5755821" cy="383721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6EA900-24DD-49BF-803C-2C16F058688E}"/>
              </a:ext>
            </a:extLst>
          </p:cNvPr>
          <p:cNvSpPr txBox="1"/>
          <p:nvPr/>
        </p:nvSpPr>
        <p:spPr>
          <a:xfrm>
            <a:off x="295275" y="1069847"/>
            <a:ext cx="5117973" cy="923330"/>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Wallace knew of unique and endemic species that evolve and exist on islands, and he discovered many endemic species found nowhere else on earth. </a:t>
            </a:r>
          </a:p>
        </p:txBody>
      </p:sp>
      <p:sp>
        <p:nvSpPr>
          <p:cNvPr id="7" name="TextBox 6">
            <a:extLst>
              <a:ext uri="{FF2B5EF4-FFF2-40B4-BE49-F238E27FC236}">
                <a16:creationId xmlns:a16="http://schemas.microsoft.com/office/drawing/2014/main" id="{C0165AB6-7EEB-402F-80F9-D4E1FAC3B1EA}"/>
              </a:ext>
            </a:extLst>
          </p:cNvPr>
          <p:cNvSpPr txBox="1"/>
          <p:nvPr/>
        </p:nvSpPr>
        <p:spPr>
          <a:xfrm>
            <a:off x="7232936" y="5457093"/>
            <a:ext cx="2736929" cy="369332"/>
          </a:xfrm>
          <a:prstGeom prst="rect">
            <a:avLst/>
          </a:prstGeom>
          <a:noFill/>
        </p:spPr>
        <p:txBody>
          <a:bodyPr wrap="square">
            <a:spAutoFit/>
          </a:bodyPr>
          <a:lstStyle/>
          <a:p>
            <a:r>
              <a:rPr lang="en-GB" sz="1800" b="1" dirty="0">
                <a:effectLst/>
                <a:latin typeface="Times New Roman" panose="02020603050405020304" pitchFamily="18" charset="0"/>
                <a:cs typeface="Times New Roman" panose="02020603050405020304" pitchFamily="18" charset="0"/>
              </a:rPr>
              <a:t>Male </a:t>
            </a:r>
            <a:r>
              <a:rPr lang="en-GB" sz="1800" b="1" i="1" dirty="0">
                <a:effectLst/>
                <a:latin typeface="Times New Roman" panose="02020603050405020304" pitchFamily="18" charset="0"/>
                <a:cs typeface="Times New Roman" panose="02020603050405020304" pitchFamily="18" charset="0"/>
              </a:rPr>
              <a:t>Ornithoptera croesus</a:t>
            </a:r>
            <a:endParaRPr lang="en-GB" dirty="0"/>
          </a:p>
        </p:txBody>
      </p:sp>
    </p:spTree>
    <p:extLst>
      <p:ext uri="{BB962C8B-B14F-4D97-AF65-F5344CB8AC3E}">
        <p14:creationId xmlns:p14="http://schemas.microsoft.com/office/powerpoint/2010/main" val="3651083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052606-9571-4F4A-B99A-A0EABB527B0F}"/>
              </a:ext>
            </a:extLst>
          </p:cNvPr>
          <p:cNvSpPr txBox="1"/>
          <p:nvPr/>
        </p:nvSpPr>
        <p:spPr>
          <a:xfrm>
            <a:off x="209550" y="2436122"/>
            <a:ext cx="11759293" cy="4247317"/>
          </a:xfrm>
          <a:prstGeom prst="rect">
            <a:avLst/>
          </a:prstGeom>
          <a:noFill/>
        </p:spPr>
        <p:txBody>
          <a:bodyPr wrap="square">
            <a:spAutoFit/>
          </a:bodyPr>
          <a:lstStyle/>
          <a:p>
            <a:r>
              <a:rPr lang="en-GB" b="0" i="0" dirty="0">
                <a:solidFill>
                  <a:srgbClr val="000000"/>
                </a:solidFill>
                <a:effectLst/>
                <a:latin typeface="Times New Roman" panose="02020603050405020304" pitchFamily="18" charset="0"/>
              </a:rPr>
              <a:t>“This is certainly a very curious case of adaptation to an unusual and exceptional necessity. The bird does not ordinarily require great powers of flight, since it lives in the forest, feeds on fallen fruits, and roosts in low trees like other ground pigeons. The majority of the individuals, therefore, can never make full use of their enormously powerful wings, till the exceptional case occurs of an individual being blown out to sea, or driven to emigrate by the incursion of some carnivorous animal, or the pressure of scarcity of food. A modification exactly opposite to that which produced the wingless birds (the Apteryx, Cassowary, and Dodo), appears to have here taken place; and it is curious that in both cases an insular habitat should have been the moving cause. The explanation is probably the same as that applied by Mr. Darwin to the case of the Madeira beetles, many of which are wingless, while some of the winged ones have the wings better developed than the same species on the continent. It was advantageous to these insects either never to fly at all, and thus not run the risk of being blown out to sea, or to fly so well as to be able either to return to land, or to migrate safely to the continent. Pad flying was worse than not flying at all. So, while in such islands as New Zealand and Mauritius far from all land, it was safer for a ground-feeding bird not to fly at all, and the short-winged individuals continually surviving, prepared the way for a wingless group of birds; in a vast Archipelago thickly strewn with islands and islets it was advantageous to be able occasionally to migrate, and thus the long and strong-winged varieties maintained their existence longest, and ultimately supplanted all others, and spread the race over the whole Archipelago.”</a:t>
            </a:r>
            <a:endParaRPr lang="en-GB" dirty="0"/>
          </a:p>
        </p:txBody>
      </p:sp>
      <p:sp>
        <p:nvSpPr>
          <p:cNvPr id="7" name="Title 6">
            <a:extLst>
              <a:ext uri="{FF2B5EF4-FFF2-40B4-BE49-F238E27FC236}">
                <a16:creationId xmlns:a16="http://schemas.microsoft.com/office/drawing/2014/main" id="{509C9596-CDA1-45AD-B968-D3319C15515F}"/>
              </a:ext>
            </a:extLst>
          </p:cNvPr>
          <p:cNvSpPr>
            <a:spLocks noGrp="1"/>
          </p:cNvSpPr>
          <p:nvPr>
            <p:ph type="title"/>
          </p:nvPr>
        </p:nvSpPr>
        <p:spPr>
          <a:xfrm>
            <a:off x="456473" y="586367"/>
            <a:ext cx="5486460" cy="1356360"/>
          </a:xfrm>
        </p:spPr>
        <p:txBody>
          <a:bodyPr>
            <a:noAutofit/>
          </a:bodyPr>
          <a:lstStyle/>
          <a:p>
            <a:r>
              <a:rPr lang="en-GB" sz="3600" dirty="0">
                <a:solidFill>
                  <a:schemeClr val="tx1"/>
                </a:solidFill>
                <a:latin typeface="Times New Roman" panose="02020603050405020304" pitchFamily="18" charset="0"/>
                <a:cs typeface="Times New Roman" panose="02020603050405020304" pitchFamily="18" charset="0"/>
              </a:rPr>
              <a:t>Nicobar pigeon </a:t>
            </a:r>
            <a:br>
              <a:rPr lang="en-GB" sz="3600" dirty="0">
                <a:solidFill>
                  <a:schemeClr val="tx1"/>
                </a:solidFill>
                <a:latin typeface="Times New Roman" panose="02020603050405020304" pitchFamily="18" charset="0"/>
                <a:cs typeface="Times New Roman" panose="02020603050405020304" pitchFamily="18" charset="0"/>
              </a:rPr>
            </a:br>
            <a:r>
              <a:rPr lang="en-GB" sz="3600" dirty="0">
                <a:solidFill>
                  <a:schemeClr val="tx1"/>
                </a:solidFill>
                <a:latin typeface="Times New Roman" panose="02020603050405020304" pitchFamily="18" charset="0"/>
                <a:cs typeface="Times New Roman" panose="02020603050405020304" pitchFamily="18" charset="0"/>
              </a:rPr>
              <a:t>(</a:t>
            </a:r>
            <a:r>
              <a:rPr lang="en-GB" sz="3600" b="0" i="1" dirty="0">
                <a:solidFill>
                  <a:schemeClr val="tx1"/>
                </a:solidFill>
                <a:effectLst/>
                <a:latin typeface="Times New Roman" panose="02020603050405020304" pitchFamily="18" charset="0"/>
                <a:cs typeface="Times New Roman" panose="02020603050405020304" pitchFamily="18" charset="0"/>
              </a:rPr>
              <a:t>Caloenas nicobarica</a:t>
            </a:r>
            <a:r>
              <a:rPr lang="en-GB" sz="3600" b="0" dirty="0">
                <a:solidFill>
                  <a:schemeClr val="tx1"/>
                </a:solidFill>
                <a:effectLst/>
                <a:latin typeface="Times New Roman" panose="02020603050405020304" pitchFamily="18" charset="0"/>
                <a:cs typeface="Times New Roman" panose="02020603050405020304" pitchFamily="18" charset="0"/>
              </a:rPr>
              <a:t>)</a:t>
            </a:r>
            <a:br>
              <a:rPr lang="en-GB" sz="3600" dirty="0">
                <a:solidFill>
                  <a:schemeClr val="tx1"/>
                </a:solidFill>
                <a:latin typeface="Times New Roman" panose="02020603050405020304" pitchFamily="18" charset="0"/>
                <a:cs typeface="Times New Roman" panose="02020603050405020304" pitchFamily="18" charset="0"/>
              </a:rPr>
            </a:br>
            <a:r>
              <a:rPr lang="en-GB" sz="3600" dirty="0">
                <a:solidFill>
                  <a:schemeClr val="tx1"/>
                </a:solidFill>
                <a:latin typeface="Times New Roman" panose="02020603050405020304" pitchFamily="18" charset="0"/>
                <a:cs typeface="Times New Roman" panose="02020603050405020304" pitchFamily="18" charset="0"/>
              </a:rPr>
              <a:t>evolution and adaptations.</a:t>
            </a:r>
          </a:p>
        </p:txBody>
      </p:sp>
      <p:pic>
        <p:nvPicPr>
          <p:cNvPr id="15364" name="Picture 4" descr="Nicobar pigeon - Wikipedia">
            <a:extLst>
              <a:ext uri="{FF2B5EF4-FFF2-40B4-BE49-F238E27FC236}">
                <a16:creationId xmlns:a16="http://schemas.microsoft.com/office/drawing/2014/main" id="{E7E2609B-EDBF-43F8-ACE5-AE1AA387B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1222" y="244355"/>
            <a:ext cx="3068605" cy="204038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82BA1E-4E57-45E7-8C24-58D9A0427DDD}"/>
              </a:ext>
            </a:extLst>
          </p:cNvPr>
          <p:cNvSpPr txBox="1"/>
          <p:nvPr/>
        </p:nvSpPr>
        <p:spPr>
          <a:xfrm>
            <a:off x="7058693" y="698949"/>
            <a:ext cx="1495061" cy="923330"/>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Closest living relative of extinct Dodo. </a:t>
            </a:r>
          </a:p>
        </p:txBody>
      </p:sp>
    </p:spTree>
    <p:extLst>
      <p:ext uri="{BB962C8B-B14F-4D97-AF65-F5344CB8AC3E}">
        <p14:creationId xmlns:p14="http://schemas.microsoft.com/office/powerpoint/2010/main" val="3078090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8487-4D33-4D0C-ACE8-B5DF4684514C}"/>
              </a:ext>
            </a:extLst>
          </p:cNvPr>
          <p:cNvSpPr>
            <a:spLocks noGrp="1"/>
          </p:cNvSpPr>
          <p:nvPr>
            <p:ph type="title"/>
          </p:nvPr>
        </p:nvSpPr>
        <p:spPr>
          <a:xfrm>
            <a:off x="313679" y="313815"/>
            <a:ext cx="7560815" cy="609463"/>
          </a:xfrm>
        </p:spPr>
        <p:txBody>
          <a:bodyPr>
            <a:normAutofit fontScale="90000"/>
          </a:bodyPr>
          <a:lstStyle/>
          <a:p>
            <a:r>
              <a:rPr lang="en-GB" dirty="0">
                <a:solidFill>
                  <a:schemeClr val="tx1"/>
                </a:solidFill>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696AE899-0A73-44D0-AB91-ACC0AB5C768C}"/>
              </a:ext>
            </a:extLst>
          </p:cNvPr>
          <p:cNvSpPr>
            <a:spLocks noGrp="1"/>
          </p:cNvSpPr>
          <p:nvPr>
            <p:ph idx="1"/>
          </p:nvPr>
        </p:nvSpPr>
        <p:spPr>
          <a:xfrm>
            <a:off x="251535" y="923278"/>
            <a:ext cx="7946088" cy="4752512"/>
          </a:xfrm>
        </p:spPr>
        <p:txBody>
          <a:bodyPr>
            <a:normAutofit fontScale="92500" lnSpcReduction="10000"/>
          </a:bodyPr>
          <a:lstStyle/>
          <a:p>
            <a:r>
              <a:rPr lang="en-GB" dirty="0">
                <a:solidFill>
                  <a:schemeClr val="tx1"/>
                </a:solidFill>
                <a:latin typeface="Times New Roman" panose="02020603050405020304" pitchFamily="18" charset="0"/>
                <a:cs typeface="Times New Roman" panose="02020603050405020304" pitchFamily="18" charset="0"/>
              </a:rPr>
              <a:t>Alfred Russel Wallace (1823-1913) </a:t>
            </a:r>
            <a:r>
              <a:rPr lang="en-GB" b="0" i="0" dirty="0">
                <a:solidFill>
                  <a:schemeClr val="tx1"/>
                </a:solidFill>
                <a:effectLst/>
                <a:latin typeface="Times New Roman" panose="02020603050405020304" pitchFamily="18" charset="0"/>
                <a:cs typeface="Times New Roman" panose="02020603050405020304" pitchFamily="18" charset="0"/>
              </a:rPr>
              <a:t>was a British naturalist during the Victorian era.</a:t>
            </a:r>
          </a:p>
          <a:p>
            <a:r>
              <a:rPr lang="en-GB" b="0" i="0" dirty="0">
                <a:solidFill>
                  <a:schemeClr val="tx1"/>
                </a:solidFill>
                <a:effectLst/>
                <a:latin typeface="Times New Roman" panose="02020603050405020304" pitchFamily="18" charset="0"/>
                <a:cs typeface="Times New Roman" panose="02020603050405020304" pitchFamily="18" charset="0"/>
              </a:rPr>
              <a:t>He was a man of many talents - an explorer, collector, naturalist, geographer, anthropologist and political commentator. </a:t>
            </a:r>
          </a:p>
          <a:p>
            <a:r>
              <a:rPr lang="en-GB" b="0" i="0" dirty="0">
                <a:solidFill>
                  <a:schemeClr val="tx1"/>
                </a:solidFill>
                <a:effectLst/>
                <a:latin typeface="Times New Roman" panose="02020603050405020304" pitchFamily="18" charset="0"/>
                <a:cs typeface="Times New Roman" panose="02020603050405020304" pitchFamily="18" charset="0"/>
              </a:rPr>
              <a:t>Most famously, he had the revolutionary idea of evolution by natural selection entirely independently of Charles Darwin.</a:t>
            </a:r>
          </a:p>
          <a:p>
            <a:r>
              <a:rPr lang="en-GB" dirty="0">
                <a:solidFill>
                  <a:schemeClr val="tx1"/>
                </a:solidFill>
                <a:latin typeface="Times New Roman" panose="02020603050405020304" pitchFamily="18" charset="0"/>
                <a:cs typeface="Times New Roman" panose="02020603050405020304" pitchFamily="18" charset="0"/>
              </a:rPr>
              <a:t>He established the scientific discipline known as ‘Biogeography’.</a:t>
            </a:r>
          </a:p>
          <a:p>
            <a:r>
              <a:rPr lang="en-GB" b="0" i="0" dirty="0">
                <a:solidFill>
                  <a:schemeClr val="tx1"/>
                </a:solidFill>
                <a:effectLst/>
                <a:latin typeface="Times New Roman" panose="02020603050405020304" pitchFamily="18" charset="0"/>
                <a:cs typeface="Times New Roman" panose="02020603050405020304" pitchFamily="18" charset="0"/>
              </a:rPr>
              <a:t>Wallace wrote more than 20 books and over 1,000 articles and published letters. </a:t>
            </a:r>
          </a:p>
          <a:p>
            <a:r>
              <a:rPr lang="en-GB" b="0" i="0" dirty="0">
                <a:solidFill>
                  <a:schemeClr val="tx1"/>
                </a:solidFill>
                <a:effectLst/>
                <a:latin typeface="Times New Roman" panose="02020603050405020304" pitchFamily="18" charset="0"/>
                <a:cs typeface="Times New Roman" panose="02020603050405020304" pitchFamily="18" charset="0"/>
              </a:rPr>
              <a:t>He collected thousands of specimens from all over the world, and you can see many of these in the Natural History Museum today.</a:t>
            </a:r>
          </a:p>
          <a:p>
            <a:r>
              <a:rPr lang="en-GB" dirty="0">
                <a:solidFill>
                  <a:schemeClr val="tx1"/>
                </a:solidFill>
                <a:latin typeface="Times New Roman" panose="02020603050405020304" pitchFamily="18" charset="0"/>
                <a:cs typeface="Times New Roman" panose="02020603050405020304" pitchFamily="18" charset="0"/>
              </a:rPr>
              <a:t>His specimens are displayed in various museums and collections and in multiple countries. </a:t>
            </a:r>
          </a:p>
          <a:p>
            <a:r>
              <a:rPr lang="en-GB" b="0" i="0" dirty="0">
                <a:solidFill>
                  <a:schemeClr val="tx1"/>
                </a:solidFill>
                <a:effectLst/>
                <a:latin typeface="Times New Roman" panose="02020603050405020304" pitchFamily="18" charset="0"/>
                <a:cs typeface="Times New Roman" panose="02020603050405020304" pitchFamily="18" charset="0"/>
              </a:rPr>
              <a:t>Also an early scientist to comment upon the impact humans were having.</a:t>
            </a:r>
          </a:p>
        </p:txBody>
      </p:sp>
      <p:sp>
        <p:nvSpPr>
          <p:cNvPr id="4" name="TextBox 3">
            <a:extLst>
              <a:ext uri="{FF2B5EF4-FFF2-40B4-BE49-F238E27FC236}">
                <a16:creationId xmlns:a16="http://schemas.microsoft.com/office/drawing/2014/main" id="{515B72A7-B851-4C07-A067-BFB971618E69}"/>
              </a:ext>
            </a:extLst>
          </p:cNvPr>
          <p:cNvSpPr txBox="1"/>
          <p:nvPr/>
        </p:nvSpPr>
        <p:spPr>
          <a:xfrm>
            <a:off x="372861" y="5661290"/>
            <a:ext cx="11567604"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Note: Even all of this information barely scratches the surfaces of his life, voyages, discoveries or books. </a:t>
            </a:r>
          </a:p>
        </p:txBody>
      </p:sp>
      <p:pic>
        <p:nvPicPr>
          <p:cNvPr id="11266" name="Picture 2" descr="Alfred Russel Wallace is the father of Darwinism | Probaway - Life Hacks">
            <a:extLst>
              <a:ext uri="{FF2B5EF4-FFF2-40B4-BE49-F238E27FC236}">
                <a16:creationId xmlns:a16="http://schemas.microsoft.com/office/drawing/2014/main" id="{0111B3FF-AF6C-45F8-B808-0AF324E14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353" y="759992"/>
            <a:ext cx="3437381" cy="473801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37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CF19-4C68-4655-B3A9-AF2BB5A03211}"/>
              </a:ext>
            </a:extLst>
          </p:cNvPr>
          <p:cNvSpPr>
            <a:spLocks noGrp="1"/>
          </p:cNvSpPr>
          <p:nvPr>
            <p:ph type="title"/>
          </p:nvPr>
        </p:nvSpPr>
        <p:spPr>
          <a:xfrm>
            <a:off x="219076" y="219075"/>
            <a:ext cx="6945204" cy="966581"/>
          </a:xfrm>
        </p:spPr>
        <p:txBody>
          <a:bodyPr/>
          <a:lstStyle/>
          <a:p>
            <a:r>
              <a:rPr lang="en-GB" dirty="0">
                <a:solidFill>
                  <a:schemeClr val="tx1"/>
                </a:solidFill>
                <a:latin typeface="Times New Roman" panose="02020603050405020304" pitchFamily="18" charset="0"/>
                <a:cs typeface="Times New Roman" panose="02020603050405020304" pitchFamily="18" charset="0"/>
              </a:rPr>
              <a:t>Evolution by natural selection</a:t>
            </a:r>
          </a:p>
        </p:txBody>
      </p:sp>
      <p:sp>
        <p:nvSpPr>
          <p:cNvPr id="3" name="Content Placeholder 2">
            <a:extLst>
              <a:ext uri="{FF2B5EF4-FFF2-40B4-BE49-F238E27FC236}">
                <a16:creationId xmlns:a16="http://schemas.microsoft.com/office/drawing/2014/main" id="{6B521C27-1746-44E5-A69E-12275CAB47F3}"/>
              </a:ext>
            </a:extLst>
          </p:cNvPr>
          <p:cNvSpPr>
            <a:spLocks noGrp="1"/>
          </p:cNvSpPr>
          <p:nvPr>
            <p:ph idx="1"/>
          </p:nvPr>
        </p:nvSpPr>
        <p:spPr>
          <a:xfrm>
            <a:off x="219076" y="1185655"/>
            <a:ext cx="11734800" cy="5453269"/>
          </a:xfrm>
        </p:spPr>
        <p:txBody>
          <a:bodyPr>
            <a:normAutofit fontScale="85000" lnSpcReduction="20000"/>
          </a:bodyPr>
          <a:lstStyle/>
          <a:p>
            <a:pPr marL="45720" indent="0">
              <a:buNone/>
            </a:pPr>
            <a:r>
              <a:rPr lang="en-GB" sz="2800" b="0" i="0" dirty="0">
                <a:solidFill>
                  <a:schemeClr val="tx1"/>
                </a:solidFill>
                <a:effectLst/>
                <a:latin typeface="Times New Roman" panose="02020603050405020304" pitchFamily="18" charset="0"/>
                <a:cs typeface="Times New Roman" panose="02020603050405020304" pitchFamily="18" charset="0"/>
              </a:rPr>
              <a:t>“One day in 1858, while feverish and confined to his hut with malaria on the island of Ternate (now in Indonesia), Wallace had a realisation. </a:t>
            </a:r>
            <a:r>
              <a:rPr lang="en-GB" sz="2800" b="1" i="0" dirty="0">
                <a:solidFill>
                  <a:schemeClr val="tx1"/>
                </a:solidFill>
                <a:effectLst/>
                <a:latin typeface="Times New Roman" panose="02020603050405020304" pitchFamily="18" charset="0"/>
                <a:cs typeface="Times New Roman" panose="02020603050405020304" pitchFamily="18" charset="0"/>
              </a:rPr>
              <a:t>He came to understand how species evolved </a:t>
            </a:r>
            <a:r>
              <a:rPr lang="en-GB" sz="2800" b="0" i="0" dirty="0">
                <a:solidFill>
                  <a:schemeClr val="tx1"/>
                </a:solidFill>
                <a:effectLst/>
                <a:latin typeface="Times New Roman" panose="02020603050405020304" pitchFamily="18" charset="0"/>
                <a:cs typeface="Times New Roman" panose="02020603050405020304" pitchFamily="18" charset="0"/>
              </a:rPr>
              <a:t>- they changed because </a:t>
            </a:r>
            <a:r>
              <a:rPr lang="en-GB" sz="2800" b="1" i="0" dirty="0">
                <a:solidFill>
                  <a:schemeClr val="tx1"/>
                </a:solidFill>
                <a:effectLst/>
                <a:latin typeface="Times New Roman" panose="02020603050405020304" pitchFamily="18" charset="0"/>
                <a:cs typeface="Times New Roman" panose="02020603050405020304" pitchFamily="18" charset="0"/>
              </a:rPr>
              <a:t>the fittest individuals survived and reproduced, passing their advantageous characteristics on to their offspring</a:t>
            </a:r>
            <a:r>
              <a:rPr lang="en-GB" sz="2800" b="0" i="0" dirty="0">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He wrote: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“As animals usually breed much more quickly than does mankind, the destruction every year from these causes must be enormous in order to keep down the numbers of each species, since evidently they do not increase regularly from year to year, as otherwise the world would long ago have been crowded with those that breed most quickly. Vaguely thinking over the enormous and constant destruction which this implied, it occurred to me to ask the question, why do some die and some live? And the answer was clearly, on the whole the best fitted live… and considering the amount of individual variation that my experience as a collector had shown me to exist, then it followed that all the changes necessary for the adaptation of the species to the changing conditions would be brought about. In this way every part of an animal’s organization could be modified exactly as required, and in the very process of this modification the unmodified would die out, and thus the definite characters and the clear isolation of each new species would be explained.”</a:t>
            </a:r>
          </a:p>
          <a:p>
            <a:endParaRPr lang="en-GB" sz="2000" dirty="0"/>
          </a:p>
        </p:txBody>
      </p:sp>
    </p:spTree>
    <p:extLst>
      <p:ext uri="{BB962C8B-B14F-4D97-AF65-F5344CB8AC3E}">
        <p14:creationId xmlns:p14="http://schemas.microsoft.com/office/powerpoint/2010/main" val="2121009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E212BC-703C-4366-8A42-FD5E24216B73}"/>
              </a:ext>
            </a:extLst>
          </p:cNvPr>
          <p:cNvSpPr>
            <a:spLocks noGrp="1"/>
          </p:cNvSpPr>
          <p:nvPr>
            <p:ph idx="1"/>
          </p:nvPr>
        </p:nvSpPr>
        <p:spPr>
          <a:xfrm>
            <a:off x="248574" y="2505074"/>
            <a:ext cx="11714825" cy="4114799"/>
          </a:xfrm>
        </p:spPr>
        <p:txBody>
          <a:bodyPr>
            <a:normAutofit fontScale="92500"/>
          </a:bodyPr>
          <a:lstStyle/>
          <a:p>
            <a:pPr marL="45720" indent="0" algn="l">
              <a:buNone/>
            </a:pPr>
            <a:r>
              <a:rPr lang="en-GB" sz="2400" b="0" i="0" dirty="0">
                <a:solidFill>
                  <a:schemeClr val="tx1"/>
                </a:solidFill>
                <a:effectLst/>
                <a:latin typeface="Times New Roman" panose="02020603050405020304" pitchFamily="18" charset="0"/>
                <a:cs typeface="Times New Roman" panose="02020603050405020304" pitchFamily="18" charset="0"/>
              </a:rPr>
              <a:t>“Wallace immediately wrote to someone he knew was interested in the subject, </a:t>
            </a:r>
            <a:r>
              <a:rPr lang="en-GB" sz="2400" dirty="0">
                <a:solidFill>
                  <a:schemeClr val="tx1"/>
                </a:solidFill>
                <a:effectLst/>
                <a:latin typeface="Times New Roman" panose="02020603050405020304" pitchFamily="18" charset="0"/>
                <a:cs typeface="Times New Roman" panose="02020603050405020304" pitchFamily="18" charset="0"/>
              </a:rPr>
              <a:t>Charles</a:t>
            </a:r>
            <a:r>
              <a:rPr lang="en-GB" sz="2400" i="0" dirty="0">
                <a:solidFill>
                  <a:schemeClr val="tx1"/>
                </a:solidFill>
                <a:effectLst/>
                <a:latin typeface="Times New Roman" panose="02020603050405020304" pitchFamily="18" charset="0"/>
                <a:cs typeface="Times New Roman" panose="02020603050405020304" pitchFamily="18" charset="0"/>
              </a:rPr>
              <a:t> Darwin</a:t>
            </a:r>
            <a:r>
              <a:rPr lang="en-GB" sz="2400" b="0" i="0" dirty="0">
                <a:solidFill>
                  <a:schemeClr val="tx1"/>
                </a:solidFill>
                <a:effectLst/>
                <a:latin typeface="Times New Roman" panose="02020603050405020304" pitchFamily="18" charset="0"/>
                <a:cs typeface="Times New Roman" panose="02020603050405020304" pitchFamily="18" charset="0"/>
              </a:rPr>
              <a:t>. Darwin had been working on the very same theory for 20 years, but was yet to publish. He sought the advice of his friends [Joseph Dalton Hooker a famous botanist, and Charles </a:t>
            </a:r>
            <a:r>
              <a:rPr lang="en-GB" sz="2400" dirty="0">
                <a:solidFill>
                  <a:schemeClr val="tx1"/>
                </a:solidFill>
                <a:latin typeface="Times New Roman" panose="02020603050405020304" pitchFamily="18" charset="0"/>
                <a:cs typeface="Times New Roman" panose="02020603050405020304" pitchFamily="18" charset="0"/>
              </a:rPr>
              <a:t>L</a:t>
            </a:r>
            <a:r>
              <a:rPr lang="en-GB" sz="2400" b="0" i="0" dirty="0">
                <a:solidFill>
                  <a:schemeClr val="tx1"/>
                </a:solidFill>
                <a:effectLst/>
                <a:latin typeface="Times New Roman" panose="02020603050405020304" pitchFamily="18" charset="0"/>
                <a:cs typeface="Times New Roman" panose="02020603050405020304" pitchFamily="18" charset="0"/>
              </a:rPr>
              <a:t>yell a famous geologist], who determined that the ideas of both men would be presented at a meeting of the Linnean Society. Darwin's masterpiece, The Origin of Species, came out the following year.</a:t>
            </a:r>
          </a:p>
          <a:p>
            <a:pPr marL="45720" indent="0" algn="l">
              <a:buNone/>
            </a:pPr>
            <a:r>
              <a:rPr lang="en-GB" sz="2400" b="0" i="0" dirty="0">
                <a:solidFill>
                  <a:schemeClr val="tx1"/>
                </a:solidFill>
                <a:effectLst/>
                <a:latin typeface="Times New Roman" panose="02020603050405020304" pitchFamily="18" charset="0"/>
                <a:cs typeface="Times New Roman" panose="02020603050405020304" pitchFamily="18" charset="0"/>
              </a:rPr>
              <a:t>From that time on, Darwin overshadowed Wallace and it has usually been his name alone associated with the </a:t>
            </a:r>
            <a:r>
              <a:rPr lang="en-GB" sz="2400" i="0" dirty="0">
                <a:solidFill>
                  <a:schemeClr val="tx1"/>
                </a:solidFill>
                <a:effectLst/>
                <a:latin typeface="Times New Roman" panose="02020603050405020304" pitchFamily="18" charset="0"/>
                <a:cs typeface="Times New Roman" panose="02020603050405020304" pitchFamily="18" charset="0"/>
              </a:rPr>
              <a:t>theory of evolution by natural selection</a:t>
            </a:r>
            <a:r>
              <a:rPr lang="en-GB" sz="2400" b="0" i="0" dirty="0">
                <a:solidFill>
                  <a:schemeClr val="tx1"/>
                </a:solidFill>
                <a:effectLst/>
                <a:latin typeface="Times New Roman" panose="02020603050405020304" pitchFamily="18" charset="0"/>
                <a:cs typeface="Times New Roman" panose="02020603050405020304" pitchFamily="18" charset="0"/>
              </a:rPr>
              <a:t>.</a:t>
            </a:r>
          </a:p>
          <a:p>
            <a:pPr marL="45720" indent="0" algn="l">
              <a:buNone/>
            </a:pPr>
            <a:r>
              <a:rPr lang="en-GB" sz="2400" b="0" i="0" dirty="0">
                <a:solidFill>
                  <a:schemeClr val="tx1"/>
                </a:solidFill>
                <a:effectLst/>
                <a:latin typeface="Times New Roman" panose="02020603050405020304" pitchFamily="18" charset="0"/>
                <a:cs typeface="Times New Roman" panose="02020603050405020304" pitchFamily="18" charset="0"/>
              </a:rPr>
              <a:t>Wallace expressed no resentment at this - in fact he was Darwin's greatest fan. His role in the matter, and Darwin's support, ensured his entry to the highest ranks of the scientific establishment.</a:t>
            </a:r>
          </a:p>
          <a:p>
            <a:pPr marL="45720" indent="0" algn="l">
              <a:buNone/>
            </a:pPr>
            <a:r>
              <a:rPr lang="en-GB" sz="2400" b="0" i="0" dirty="0">
                <a:solidFill>
                  <a:schemeClr val="tx1"/>
                </a:solidFill>
                <a:effectLst/>
                <a:latin typeface="Times New Roman" panose="02020603050405020304" pitchFamily="18" charset="0"/>
                <a:cs typeface="Times New Roman" panose="02020603050405020304" pitchFamily="18" charset="0"/>
              </a:rPr>
              <a:t>Charles Darwin was impressed with how much Wallace's theory of natural selection matched his own: 'He could not have made a better short abstract! Even his terms now stand as heads of my chapters!’.”</a:t>
            </a:r>
          </a:p>
          <a:p>
            <a:pPr marL="45720" indent="0">
              <a:buNone/>
            </a:pPr>
            <a:endParaRPr lang="en-GB" dirty="0"/>
          </a:p>
        </p:txBody>
      </p:sp>
      <p:pic>
        <p:nvPicPr>
          <p:cNvPr id="17410" name="Picture 2">
            <a:extLst>
              <a:ext uri="{FF2B5EF4-FFF2-40B4-BE49-F238E27FC236}">
                <a16:creationId xmlns:a16="http://schemas.microsoft.com/office/drawing/2014/main" id="{3FF5CBAA-83AD-497A-B1DB-76F147AB70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36" r="15522"/>
          <a:stretch/>
        </p:blipFill>
        <p:spPr bwMode="auto">
          <a:xfrm>
            <a:off x="4512049" y="238127"/>
            <a:ext cx="2062261" cy="21107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descr="Who was Alfred Russel Wallace? | Natural History Museum">
            <a:extLst>
              <a:ext uri="{FF2B5EF4-FFF2-40B4-BE49-F238E27FC236}">
                <a16:creationId xmlns:a16="http://schemas.microsoft.com/office/drawing/2014/main" id="{A0994346-7F67-418B-BF9C-6917BDA3D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28" r="28535"/>
          <a:stretch/>
        </p:blipFill>
        <p:spPr bwMode="auto">
          <a:xfrm>
            <a:off x="2288224" y="238126"/>
            <a:ext cx="2062261" cy="21107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0F3FB7CB-5337-466A-A56B-4522FA417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5092" y="238127"/>
            <a:ext cx="1479619" cy="21107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7416" name="Picture 8" descr="Charles Lyell - Wikipedia">
            <a:extLst>
              <a:ext uri="{FF2B5EF4-FFF2-40B4-BE49-F238E27FC236}">
                <a16:creationId xmlns:a16="http://schemas.microsoft.com/office/drawing/2014/main" id="{EC9B99A3-08D8-4415-BD48-A1C0ED23AB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4167"/>
          <a:stretch/>
        </p:blipFill>
        <p:spPr bwMode="auto">
          <a:xfrm>
            <a:off x="8296275" y="238127"/>
            <a:ext cx="1827929" cy="21107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00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5CC9-A153-4DCC-9988-3E8A4C58C836}"/>
              </a:ext>
            </a:extLst>
          </p:cNvPr>
          <p:cNvSpPr>
            <a:spLocks noGrp="1"/>
          </p:cNvSpPr>
          <p:nvPr>
            <p:ph type="title"/>
          </p:nvPr>
        </p:nvSpPr>
        <p:spPr>
          <a:xfrm>
            <a:off x="228600" y="262890"/>
            <a:ext cx="4261757" cy="863781"/>
          </a:xfrm>
        </p:spPr>
        <p:txBody>
          <a:bodyPr/>
          <a:lstStyle/>
          <a:p>
            <a:r>
              <a:rPr lang="en-GB" dirty="0">
                <a:latin typeface="Times New Roman" panose="02020603050405020304" pitchFamily="18" charset="0"/>
                <a:cs typeface="Times New Roman" panose="02020603050405020304" pitchFamily="18" charset="0"/>
              </a:rPr>
              <a:t>Birds of paradise. </a:t>
            </a:r>
          </a:p>
        </p:txBody>
      </p:sp>
      <p:sp>
        <p:nvSpPr>
          <p:cNvPr id="3" name="Content Placeholder 2">
            <a:extLst>
              <a:ext uri="{FF2B5EF4-FFF2-40B4-BE49-F238E27FC236}">
                <a16:creationId xmlns:a16="http://schemas.microsoft.com/office/drawing/2014/main" id="{5580CFA2-36A0-45CF-920C-1DADF235C4EF}"/>
              </a:ext>
            </a:extLst>
          </p:cNvPr>
          <p:cNvSpPr>
            <a:spLocks noGrp="1"/>
          </p:cNvSpPr>
          <p:nvPr>
            <p:ph idx="1"/>
          </p:nvPr>
        </p:nvSpPr>
        <p:spPr>
          <a:xfrm>
            <a:off x="228600" y="4898571"/>
            <a:ext cx="11579158" cy="1692728"/>
          </a:xfrm>
        </p:spPr>
        <p:txBody>
          <a:bodyPr>
            <a:normAutofit/>
          </a:bodyPr>
          <a:lstStyle/>
          <a:p>
            <a:pPr marL="45720" indent="0">
              <a:buNone/>
            </a:pPr>
            <a:r>
              <a:rPr lang="en-GB" sz="2000" b="0" i="0" dirty="0">
                <a:solidFill>
                  <a:srgbClr val="000000"/>
                </a:solidFill>
                <a:effectLst/>
                <a:latin typeface="Times New Roman" panose="02020603050405020304" pitchFamily="18" charset="0"/>
              </a:rPr>
              <a:t>“I thought of the long ages of the past, during which the successive generations of this little creature had run their course—year by year being born, and living and dying amid these dark and gloomy woods, with no intelligent eye to gaze upon their loveliness; to all appearance such a wanton waste of beauty. Such ideas excite a feeling of melancholy.”</a:t>
            </a:r>
            <a:endParaRPr lang="en-GB" sz="2000" dirty="0">
              <a:solidFill>
                <a:srgbClr val="000000"/>
              </a:solidFill>
              <a:latin typeface="Times New Roman" panose="02020603050405020304" pitchFamily="18" charset="0"/>
            </a:endParaRPr>
          </a:p>
          <a:p>
            <a:pPr marL="45720" indent="0">
              <a:buNone/>
            </a:pPr>
            <a:r>
              <a:rPr lang="en-GB" sz="2000" b="0" i="0" dirty="0">
                <a:solidFill>
                  <a:srgbClr val="000000"/>
                </a:solidFill>
                <a:effectLst/>
                <a:latin typeface="Times New Roman" panose="02020603050405020304" pitchFamily="18" charset="0"/>
              </a:rPr>
              <a:t>“This consideration must surely tell us that all living things were </a:t>
            </a:r>
            <a:r>
              <a:rPr lang="en-GB" sz="2000" b="0" i="1" dirty="0">
                <a:solidFill>
                  <a:srgbClr val="000000"/>
                </a:solidFill>
                <a:effectLst/>
                <a:latin typeface="Times New Roman" panose="02020603050405020304" pitchFamily="18" charset="0"/>
              </a:rPr>
              <a:t>not</a:t>
            </a:r>
            <a:r>
              <a:rPr lang="en-GB" sz="2000" b="0" i="0" dirty="0">
                <a:solidFill>
                  <a:srgbClr val="000000"/>
                </a:solidFill>
                <a:effectLst/>
                <a:latin typeface="Times New Roman" panose="02020603050405020304" pitchFamily="18" charset="0"/>
              </a:rPr>
              <a:t> made for man.”</a:t>
            </a:r>
            <a:endParaRPr lang="en-GB" sz="2000" dirty="0"/>
          </a:p>
        </p:txBody>
      </p:sp>
      <p:sp>
        <p:nvSpPr>
          <p:cNvPr id="5" name="TextBox 4">
            <a:extLst>
              <a:ext uri="{FF2B5EF4-FFF2-40B4-BE49-F238E27FC236}">
                <a16:creationId xmlns:a16="http://schemas.microsoft.com/office/drawing/2014/main" id="{460DB8CE-2E5B-44F5-A69C-40055622A1CA}"/>
              </a:ext>
            </a:extLst>
          </p:cNvPr>
          <p:cNvSpPr txBox="1"/>
          <p:nvPr/>
        </p:nvSpPr>
        <p:spPr>
          <a:xfrm>
            <a:off x="228600" y="1126671"/>
            <a:ext cx="6074229" cy="3693319"/>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In 1858 whilst in the Moluccas Wallace and Ali found a new species of bird of paradise. It was </a:t>
            </a:r>
            <a:r>
              <a:rPr lang="en-GB" b="0" i="0" dirty="0">
                <a:solidFill>
                  <a:srgbClr val="202124"/>
                </a:solidFill>
                <a:effectLst/>
                <a:latin typeface="Times New Roman" panose="02020603050405020304" pitchFamily="18" charset="0"/>
                <a:cs typeface="Times New Roman" panose="02020603050405020304" pitchFamily="18" charset="0"/>
              </a:rPr>
              <a:t>identified by Wallace in 1858 and named </a:t>
            </a:r>
            <a:r>
              <a:rPr lang="en-GB" b="1" i="1" dirty="0">
                <a:solidFill>
                  <a:srgbClr val="202124"/>
                </a:solidFill>
                <a:effectLst/>
                <a:latin typeface="Times New Roman" panose="02020603050405020304" pitchFamily="18" charset="0"/>
                <a:cs typeface="Times New Roman" panose="02020603050405020304" pitchFamily="18" charset="0"/>
              </a:rPr>
              <a:t>Semioptera wallacii</a:t>
            </a:r>
            <a:r>
              <a:rPr lang="en-GB" b="0" i="0" dirty="0">
                <a:solidFill>
                  <a:srgbClr val="202124"/>
                </a:solidFill>
                <a:effectLst/>
                <a:latin typeface="Times New Roman" panose="02020603050405020304" pitchFamily="18" charset="0"/>
                <a:cs typeface="Times New Roman" panose="02020603050405020304" pitchFamily="18" charset="0"/>
              </a:rPr>
              <a:t> or Wallace’s standard wing in his honour. It’s name derives from the </a:t>
            </a:r>
            <a:r>
              <a:rPr lang="en-GB" dirty="0">
                <a:solidFill>
                  <a:srgbClr val="202124"/>
                </a:solidFill>
                <a:latin typeface="Times New Roman" panose="02020603050405020304" pitchFamily="18" charset="0"/>
                <a:cs typeface="Times New Roman" panose="02020603050405020304" pitchFamily="18" charset="0"/>
              </a:rPr>
              <a:t>male bird possessing two </a:t>
            </a:r>
            <a:r>
              <a:rPr lang="en-GB" b="0" i="0" dirty="0">
                <a:solidFill>
                  <a:srgbClr val="202124"/>
                </a:solidFill>
                <a:effectLst/>
                <a:latin typeface="Times New Roman" panose="02020603050405020304" pitchFamily="18" charset="0"/>
                <a:cs typeface="Times New Roman" panose="02020603050405020304" pitchFamily="18" charset="0"/>
              </a:rPr>
              <a:t>standard-like quills/plumes on either side of its flank.  </a:t>
            </a:r>
            <a:endParaRPr lang="en-GB"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Wallace would later travel to New Guinea to collect them and went on to collect 5 species of bird of paradise overall. They fetched a large price back in Europe and he made a lot of money from his specimens. </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Wallace became the first European to observe birds of Paradise alive in their natural range and habitat.  </a:t>
            </a:r>
          </a:p>
        </p:txBody>
      </p:sp>
      <p:pic>
        <p:nvPicPr>
          <p:cNvPr id="4100" name="Picture 4" descr="Specimen of Wallace's Standardwing Bird of Paradise from Alfred Russel  Wallace's Own Collection Acquired by Singapore Natural History Museum | The Alfred  Russel Wallace Website">
            <a:extLst>
              <a:ext uri="{FF2B5EF4-FFF2-40B4-BE49-F238E27FC236}">
                <a16:creationId xmlns:a16="http://schemas.microsoft.com/office/drawing/2014/main" id="{CF160EF5-CC1A-4905-B298-650D2A790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137" y="333840"/>
            <a:ext cx="1675777" cy="22974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C253AA3-5432-473E-A73E-DB9754DE6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525" y="507800"/>
            <a:ext cx="2821530" cy="42470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isitors from Paradise: The Paradiseidae – Biodiversity Heritage Library">
            <a:extLst>
              <a:ext uri="{FF2B5EF4-FFF2-40B4-BE49-F238E27FC236}">
                <a16:creationId xmlns:a16="http://schemas.microsoft.com/office/drawing/2014/main" id="{AF79C249-416B-4145-B7B4-6BB632042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137" y="2709901"/>
            <a:ext cx="1675777" cy="221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92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A5072E-F2A2-4CE5-9C93-45E284EC6AEE}"/>
              </a:ext>
            </a:extLst>
          </p:cNvPr>
          <p:cNvSpPr>
            <a:spLocks noGrp="1"/>
          </p:cNvSpPr>
          <p:nvPr>
            <p:ph type="title"/>
          </p:nvPr>
        </p:nvSpPr>
        <p:spPr>
          <a:xfrm>
            <a:off x="282319" y="390525"/>
            <a:ext cx="4792601" cy="2801492"/>
          </a:xfrm>
        </p:spPr>
        <p:txBody>
          <a:bodyPr/>
          <a:lstStyle/>
          <a:p>
            <a:r>
              <a:rPr lang="en-GB" sz="3200" dirty="0">
                <a:solidFill>
                  <a:schemeClr val="tx1"/>
                </a:solidFill>
                <a:effectLst/>
                <a:latin typeface="Times New Roman" panose="02020603050405020304" pitchFamily="18" charset="0"/>
                <a:cs typeface="Times New Roman" panose="02020603050405020304" pitchFamily="18" charset="0"/>
              </a:rPr>
              <a:t>The Malay Archipelago: </a:t>
            </a:r>
            <a:br>
              <a:rPr lang="en-GB" sz="3200" dirty="0">
                <a:solidFill>
                  <a:schemeClr val="tx1"/>
                </a:solidFill>
                <a:effectLst/>
                <a:latin typeface="Times New Roman" panose="02020603050405020304" pitchFamily="18" charset="0"/>
                <a:cs typeface="Times New Roman" panose="02020603050405020304" pitchFamily="18" charset="0"/>
              </a:rPr>
            </a:br>
            <a:r>
              <a:rPr lang="en-GB" sz="3200" dirty="0">
                <a:solidFill>
                  <a:schemeClr val="tx1"/>
                </a:solidFill>
                <a:effectLst/>
                <a:latin typeface="Times New Roman" panose="02020603050405020304" pitchFamily="18" charset="0"/>
                <a:cs typeface="Times New Roman" panose="02020603050405020304" pitchFamily="18" charset="0"/>
              </a:rPr>
              <a:t>The land of the orang-utan, and the bird of paradise. </a:t>
            </a:r>
            <a:br>
              <a:rPr lang="en-GB" sz="3200" dirty="0">
                <a:solidFill>
                  <a:schemeClr val="tx1"/>
                </a:solidFill>
                <a:effectLst/>
                <a:latin typeface="Times New Roman" panose="02020603050405020304" pitchFamily="18" charset="0"/>
                <a:cs typeface="Times New Roman" panose="02020603050405020304" pitchFamily="18" charset="0"/>
              </a:rPr>
            </a:br>
            <a:r>
              <a:rPr lang="en-GB" sz="3200" dirty="0">
                <a:solidFill>
                  <a:schemeClr val="tx1"/>
                </a:solidFill>
                <a:effectLst/>
                <a:latin typeface="Times New Roman" panose="02020603050405020304" pitchFamily="18" charset="0"/>
                <a:cs typeface="Times New Roman" panose="02020603050405020304" pitchFamily="18" charset="0"/>
              </a:rPr>
              <a:t>A narrative of travel, </a:t>
            </a:r>
            <a:br>
              <a:rPr lang="en-GB" sz="3200" i="1" dirty="0">
                <a:solidFill>
                  <a:schemeClr val="tx1"/>
                </a:solidFill>
                <a:effectLst/>
                <a:latin typeface="Times New Roman" panose="02020603050405020304" pitchFamily="18" charset="0"/>
                <a:cs typeface="Times New Roman" panose="02020603050405020304" pitchFamily="18" charset="0"/>
              </a:rPr>
            </a:br>
            <a:r>
              <a:rPr lang="en-GB" sz="3200" i="1" dirty="0">
                <a:solidFill>
                  <a:schemeClr val="tx1"/>
                </a:solidFill>
                <a:effectLst/>
                <a:latin typeface="Times New Roman" panose="02020603050405020304" pitchFamily="18" charset="0"/>
                <a:cs typeface="Times New Roman" panose="02020603050405020304" pitchFamily="18" charset="0"/>
              </a:rPr>
              <a:t>with studies of man and nature </a:t>
            </a:r>
            <a:r>
              <a:rPr lang="en-GB" sz="3200" dirty="0">
                <a:solidFill>
                  <a:schemeClr val="tx1"/>
                </a:solidFill>
                <a:effectLst/>
                <a:latin typeface="Times New Roman" panose="02020603050405020304" pitchFamily="18" charset="0"/>
                <a:cs typeface="Times New Roman" panose="02020603050405020304" pitchFamily="18" charset="0"/>
              </a:rPr>
              <a:t>(1869). </a:t>
            </a:r>
            <a:endParaRPr lang="en-GB" sz="3200" dirty="0">
              <a:solidFill>
                <a:schemeClr val="tx1"/>
              </a:solidFill>
              <a:latin typeface="Times New Roman" panose="02020603050405020304" pitchFamily="18" charset="0"/>
              <a:cs typeface="Times New Roman" panose="02020603050405020304" pitchFamily="18" charset="0"/>
            </a:endParaRPr>
          </a:p>
        </p:txBody>
      </p:sp>
      <p:sp>
        <p:nvSpPr>
          <p:cNvPr id="8" name="Text Placeholder 7">
            <a:extLst>
              <a:ext uri="{FF2B5EF4-FFF2-40B4-BE49-F238E27FC236}">
                <a16:creationId xmlns:a16="http://schemas.microsoft.com/office/drawing/2014/main" id="{BF818CB0-2372-486B-AA3C-A1D2F1B273AE}"/>
              </a:ext>
            </a:extLst>
          </p:cNvPr>
          <p:cNvSpPr>
            <a:spLocks noGrp="1"/>
          </p:cNvSpPr>
          <p:nvPr>
            <p:ph type="body" sz="half" idx="2"/>
          </p:nvPr>
        </p:nvSpPr>
        <p:spPr>
          <a:xfrm>
            <a:off x="282319" y="3192017"/>
            <a:ext cx="5120355" cy="3399283"/>
          </a:xfrm>
        </p:spPr>
        <p:txBody>
          <a:bodyPr>
            <a:noAutofit/>
          </a:bodyPr>
          <a:lstStyle/>
          <a:p>
            <a:pPr marL="285750" indent="-285750">
              <a:buFont typeface="Arial" panose="020B0604020202020204" pitchFamily="34" charset="0"/>
              <a:buChar char="•"/>
            </a:pPr>
            <a:r>
              <a:rPr lang="en-GB" sz="2000" dirty="0">
                <a:solidFill>
                  <a:schemeClr val="tx1"/>
                </a:solidFill>
                <a:latin typeface="Times New Roman" panose="02020603050405020304" pitchFamily="18" charset="0"/>
                <a:cs typeface="Times New Roman" panose="02020603050405020304" pitchFamily="18" charset="0"/>
              </a:rPr>
              <a:t>Wallace documented his travels and discoveries in the East in this book.</a:t>
            </a:r>
          </a:p>
          <a:p>
            <a:pPr marL="285750" indent="-285750">
              <a:buFont typeface="Arial" panose="020B0604020202020204" pitchFamily="34" charset="0"/>
              <a:buChar char="•"/>
            </a:pPr>
            <a:r>
              <a:rPr lang="en-GB" sz="2000" dirty="0">
                <a:solidFill>
                  <a:schemeClr val="tx1"/>
                </a:solidFill>
                <a:latin typeface="Times New Roman" panose="02020603050405020304" pitchFamily="18" charset="0"/>
                <a:cs typeface="Times New Roman" panose="02020603050405020304" pitchFamily="18" charset="0"/>
              </a:rPr>
              <a:t>Since it initial publication it has never been out of print. </a:t>
            </a:r>
          </a:p>
          <a:p>
            <a:pPr marL="285750" indent="-285750">
              <a:buFont typeface="Arial" panose="020B0604020202020204" pitchFamily="34" charset="0"/>
              <a:buChar char="•"/>
            </a:pPr>
            <a:r>
              <a:rPr lang="en-GB" sz="2000" dirty="0">
                <a:solidFill>
                  <a:schemeClr val="tx1"/>
                </a:solidFill>
                <a:latin typeface="Times New Roman" panose="02020603050405020304" pitchFamily="18" charset="0"/>
                <a:cs typeface="Times New Roman" panose="02020603050405020304" pitchFamily="18" charset="0"/>
              </a:rPr>
              <a:t>Many leading British, Dutch and German illustrators provided the accurate illustrations for the book based on Wallace’s accounts. </a:t>
            </a:r>
          </a:p>
          <a:p>
            <a:pPr marL="285750" indent="-285750">
              <a:buFont typeface="Arial" panose="020B0604020202020204" pitchFamily="34" charset="0"/>
              <a:buChar char="•"/>
            </a:pPr>
            <a:r>
              <a:rPr lang="en-GB" sz="2000" dirty="0">
                <a:solidFill>
                  <a:schemeClr val="tx1"/>
                </a:solidFill>
                <a:latin typeface="Times New Roman" panose="02020603050405020304" pitchFamily="18" charset="0"/>
                <a:cs typeface="Times New Roman" panose="02020603050405020304" pitchFamily="18" charset="0"/>
              </a:rPr>
              <a:t>Has been described as one of the greatest travel journals ever written. </a:t>
            </a:r>
          </a:p>
        </p:txBody>
      </p:sp>
      <p:pic>
        <p:nvPicPr>
          <p:cNvPr id="7171" name="Picture 3" descr="The Malay Archipelago (1869 edition) | Open Library">
            <a:extLst>
              <a:ext uri="{FF2B5EF4-FFF2-40B4-BE49-F238E27FC236}">
                <a16:creationId xmlns:a16="http://schemas.microsoft.com/office/drawing/2014/main" id="{4B14C503-7FAB-4F1A-9362-ED491548A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674" y="390525"/>
            <a:ext cx="28670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The Malay Archipelago (1869 edition) | Open Library">
            <a:extLst>
              <a:ext uri="{FF2B5EF4-FFF2-40B4-BE49-F238E27FC236}">
                <a16:creationId xmlns:a16="http://schemas.microsoft.com/office/drawing/2014/main" id="{117F5A41-DEF4-48BE-A737-1619853A6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5006" y="390525"/>
            <a:ext cx="2895600" cy="476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633A1ED-96B7-4358-9090-6AAFC72AFF52}"/>
              </a:ext>
            </a:extLst>
          </p:cNvPr>
          <p:cNvSpPr txBox="1"/>
          <p:nvPr/>
        </p:nvSpPr>
        <p:spPr>
          <a:xfrm>
            <a:off x="5402674" y="5153025"/>
            <a:ext cx="6287932" cy="1477328"/>
          </a:xfrm>
          <a:prstGeom prst="rect">
            <a:avLst/>
          </a:prstGeom>
          <a:noFill/>
        </p:spPr>
        <p:txBody>
          <a:bodyPr wrap="square" rtlCol="0">
            <a:spAutoFit/>
          </a:bodyPr>
          <a:lstStyle/>
          <a:p>
            <a:pPr algn="ctr"/>
            <a:r>
              <a:rPr lang="en-GB" dirty="0">
                <a:latin typeface="Times New Roman" panose="02020603050405020304" pitchFamily="18" charset="0"/>
                <a:cs typeface="Times New Roman" panose="02020603050405020304" pitchFamily="18" charset="0"/>
              </a:rPr>
              <a:t>To CHARLES DARWIN</a:t>
            </a:r>
          </a:p>
          <a:p>
            <a:pPr algn="ctr"/>
            <a:r>
              <a:rPr lang="en-GB" dirty="0">
                <a:latin typeface="Times New Roman" panose="02020603050405020304" pitchFamily="18" charset="0"/>
                <a:cs typeface="Times New Roman" panose="02020603050405020304" pitchFamily="18" charset="0"/>
              </a:rPr>
              <a:t>AUTHOR OF “THE ORIGIN OF SPECIES”</a:t>
            </a:r>
          </a:p>
          <a:p>
            <a:pPr algn="ctr"/>
            <a:r>
              <a:rPr lang="en-GB" dirty="0">
                <a:latin typeface="Times New Roman" panose="02020603050405020304" pitchFamily="18" charset="0"/>
                <a:cs typeface="Times New Roman" panose="02020603050405020304" pitchFamily="18" charset="0"/>
              </a:rPr>
              <a:t>I dedicate this book, not only as a token of personal esteem and friendship but also to express my deep admiration for his genius and his works.</a:t>
            </a:r>
          </a:p>
        </p:txBody>
      </p:sp>
    </p:spTree>
    <p:extLst>
      <p:ext uri="{BB962C8B-B14F-4D97-AF65-F5344CB8AC3E}">
        <p14:creationId xmlns:p14="http://schemas.microsoft.com/office/powerpoint/2010/main" val="82857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5D0EFC-822E-43E3-A5B1-8A5CE75797BC}"/>
              </a:ext>
            </a:extLst>
          </p:cNvPr>
          <p:cNvSpPr>
            <a:spLocks noGrp="1"/>
          </p:cNvSpPr>
          <p:nvPr>
            <p:ph type="title"/>
          </p:nvPr>
        </p:nvSpPr>
        <p:spPr>
          <a:xfrm>
            <a:off x="213831" y="239698"/>
            <a:ext cx="9081089" cy="550416"/>
          </a:xfrm>
        </p:spPr>
        <p:txBody>
          <a:bodyPr>
            <a:normAutofit fontScale="90000"/>
          </a:bodyPr>
          <a:lstStyle/>
          <a:p>
            <a:r>
              <a:rPr lang="en-GB" dirty="0">
                <a:solidFill>
                  <a:schemeClr val="tx1"/>
                </a:solidFill>
                <a:latin typeface="Times New Roman" panose="02020603050405020304" pitchFamily="18" charset="0"/>
                <a:cs typeface="Times New Roman" panose="02020603050405020304" pitchFamily="18" charset="0"/>
              </a:rPr>
              <a:t>Some of the various topics within the book </a:t>
            </a:r>
          </a:p>
        </p:txBody>
      </p:sp>
      <p:sp>
        <p:nvSpPr>
          <p:cNvPr id="6" name="Content Placeholder 5">
            <a:extLst>
              <a:ext uri="{FF2B5EF4-FFF2-40B4-BE49-F238E27FC236}">
                <a16:creationId xmlns:a16="http://schemas.microsoft.com/office/drawing/2014/main" id="{2BB1889A-C28E-4834-A511-BCAD0FEF19E6}"/>
              </a:ext>
            </a:extLst>
          </p:cNvPr>
          <p:cNvSpPr>
            <a:spLocks noGrp="1"/>
          </p:cNvSpPr>
          <p:nvPr>
            <p:ph idx="1"/>
          </p:nvPr>
        </p:nvSpPr>
        <p:spPr>
          <a:xfrm>
            <a:off x="213831" y="790113"/>
            <a:ext cx="11663844" cy="4475529"/>
          </a:xfrm>
        </p:spPr>
        <p:txBody>
          <a:bodyPr>
            <a:normAutofit fontScale="92500" lnSpcReduction="20000"/>
          </a:bodyPr>
          <a:lstStyle/>
          <a:p>
            <a:r>
              <a:rPr lang="en-GB" dirty="0">
                <a:solidFill>
                  <a:schemeClr val="tx1"/>
                </a:solidFill>
                <a:latin typeface="Times New Roman" panose="02020603050405020304" pitchFamily="18" charset="0"/>
                <a:cs typeface="Times New Roman" panose="02020603050405020304" pitchFamily="18" charset="0"/>
              </a:rPr>
              <a:t>Geology of the archipelago. Descriptions of the vegetation and landscapes and their physical features. </a:t>
            </a:r>
          </a:p>
          <a:p>
            <a:r>
              <a:rPr lang="en-GB" dirty="0">
                <a:solidFill>
                  <a:schemeClr val="tx1"/>
                </a:solidFill>
                <a:latin typeface="Times New Roman" panose="02020603050405020304" pitchFamily="18" charset="0"/>
                <a:cs typeface="Times New Roman" panose="02020603050405020304" pitchFamily="18" charset="0"/>
              </a:rPr>
              <a:t>Description of the flora and fauna. </a:t>
            </a:r>
          </a:p>
          <a:p>
            <a:r>
              <a:rPr lang="en-GB" dirty="0">
                <a:solidFill>
                  <a:schemeClr val="tx1"/>
                </a:solidFill>
                <a:latin typeface="Times New Roman" panose="02020603050405020304" pitchFamily="18" charset="0"/>
                <a:cs typeface="Times New Roman" panose="02020603050405020304" pitchFamily="18" charset="0"/>
              </a:rPr>
              <a:t>The geographical distribution and origins of species across the archipelago, both endemic and cosmopolitan. </a:t>
            </a:r>
          </a:p>
          <a:p>
            <a:r>
              <a:rPr lang="en-GB" dirty="0">
                <a:solidFill>
                  <a:schemeClr val="tx1"/>
                </a:solidFill>
                <a:latin typeface="Times New Roman" panose="02020603050405020304" pitchFamily="18" charset="0"/>
                <a:cs typeface="Times New Roman" panose="02020603050405020304" pitchFamily="18" charset="0"/>
              </a:rPr>
              <a:t>The faunal assemblages across the archipelago. </a:t>
            </a:r>
          </a:p>
          <a:p>
            <a:r>
              <a:rPr lang="en-GB" dirty="0">
                <a:solidFill>
                  <a:schemeClr val="tx1"/>
                </a:solidFill>
                <a:latin typeface="Times New Roman" panose="02020603050405020304" pitchFamily="18" charset="0"/>
                <a:cs typeface="Times New Roman" panose="02020603050405020304" pitchFamily="18" charset="0"/>
              </a:rPr>
              <a:t>The frequency of different species and species richness. </a:t>
            </a:r>
          </a:p>
          <a:p>
            <a:r>
              <a:rPr lang="en-GB" dirty="0">
                <a:solidFill>
                  <a:schemeClr val="tx1"/>
                </a:solidFill>
                <a:latin typeface="Times New Roman" panose="02020603050405020304" pitchFamily="18" charset="0"/>
                <a:cs typeface="Times New Roman" panose="02020603050405020304" pitchFamily="18" charset="0"/>
              </a:rPr>
              <a:t>Acute observations of different species and their adaptations. </a:t>
            </a:r>
          </a:p>
          <a:p>
            <a:r>
              <a:rPr lang="en-GB" dirty="0">
                <a:solidFill>
                  <a:schemeClr val="tx1"/>
                </a:solidFill>
                <a:latin typeface="Times New Roman" panose="02020603050405020304" pitchFamily="18" charset="0"/>
                <a:cs typeface="Times New Roman" panose="02020603050405020304" pitchFamily="18" charset="0"/>
              </a:rPr>
              <a:t>The natural history of each part of the archipelago and the evolutionary history of various species. </a:t>
            </a:r>
          </a:p>
          <a:p>
            <a:r>
              <a:rPr lang="en-GB" dirty="0">
                <a:solidFill>
                  <a:schemeClr val="tx1"/>
                </a:solidFill>
                <a:latin typeface="Times New Roman" panose="02020603050405020304" pitchFamily="18" charset="0"/>
                <a:cs typeface="Times New Roman" panose="02020603050405020304" pitchFamily="18" charset="0"/>
              </a:rPr>
              <a:t>Stories of collecting and interactions with various animals. </a:t>
            </a:r>
          </a:p>
          <a:p>
            <a:r>
              <a:rPr lang="en-GB" dirty="0">
                <a:solidFill>
                  <a:schemeClr val="tx1"/>
                </a:solidFill>
                <a:latin typeface="Times New Roman" panose="02020603050405020304" pitchFamily="18" charset="0"/>
                <a:cs typeface="Times New Roman" panose="02020603050405020304" pitchFamily="18" charset="0"/>
              </a:rPr>
              <a:t>Dispelling certain misconceptions about the tropics. </a:t>
            </a:r>
          </a:p>
          <a:p>
            <a:r>
              <a:rPr lang="en-GB" dirty="0">
                <a:solidFill>
                  <a:schemeClr val="tx1"/>
                </a:solidFill>
                <a:latin typeface="Times New Roman" panose="02020603050405020304" pitchFamily="18" charset="0"/>
                <a:cs typeface="Times New Roman" panose="02020603050405020304" pitchFamily="18" charset="0"/>
              </a:rPr>
              <a:t>Descriptions of the different peoples of the archipelago, both native and settler and his interactions with them. </a:t>
            </a:r>
          </a:p>
          <a:p>
            <a:r>
              <a:rPr lang="en-GB" dirty="0">
                <a:solidFill>
                  <a:schemeClr val="tx1"/>
                </a:solidFill>
                <a:latin typeface="Times New Roman" panose="02020603050405020304" pitchFamily="18" charset="0"/>
                <a:cs typeface="Times New Roman" panose="02020603050405020304" pitchFamily="18" charset="0"/>
              </a:rPr>
              <a:t>Both local and Dutch administration of different parts of the archipelago. </a:t>
            </a:r>
          </a:p>
        </p:txBody>
      </p:sp>
      <p:sp>
        <p:nvSpPr>
          <p:cNvPr id="7" name="Rectangle 1">
            <a:extLst>
              <a:ext uri="{FF2B5EF4-FFF2-40B4-BE49-F238E27FC236}">
                <a16:creationId xmlns:a16="http://schemas.microsoft.com/office/drawing/2014/main" id="{83138775-16B6-467A-A82B-6FBFBCB3E4B0}"/>
              </a:ext>
            </a:extLst>
          </p:cNvPr>
          <p:cNvSpPr txBox="1">
            <a:spLocks noChangeArrowheads="1"/>
          </p:cNvSpPr>
          <p:nvPr/>
        </p:nvSpPr>
        <p:spPr bwMode="auto">
          <a:xfrm>
            <a:off x="213831" y="4978154"/>
            <a:ext cx="11764338"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eaLnBrk="0" fontAlgn="base" hangingPunct="0">
              <a:lnSpc>
                <a:spcPct val="100000"/>
              </a:lnSpc>
              <a:spcBef>
                <a:spcPct val="0"/>
              </a:spcBef>
              <a:spcAft>
                <a:spcPct val="0"/>
              </a:spcAft>
              <a:buClrTx/>
              <a:buSzTx/>
              <a:buFontTx/>
              <a:buNone/>
            </a:pPr>
            <a:r>
              <a:rPr lang="en-GB" sz="1500" b="0" i="0" dirty="0">
                <a:solidFill>
                  <a:schemeClr val="tx1"/>
                </a:solidFill>
                <a:effectLst/>
                <a:latin typeface="Times New Roman" panose="02020603050405020304" pitchFamily="18" charset="0"/>
                <a:cs typeface="Times New Roman" panose="02020603050405020304" pitchFamily="18" charset="0"/>
              </a:rPr>
              <a:t>“Wallace was capable of great insights, as is revealed vividly through this account of his East Indian voyages. Made between 1854 and 1862, these involved travelling more than 14,000 miles and amassing 125,000 specimens of mammals, reptiles and insects, many new to science. Wallace also made scrupulous notes which form the basis of The Malay Archipelago, a book that subtly combines wildlife descriptions, geological musings and tales about the villagers, merchants and sultans he encountered on his travels through the East Indies. ”</a:t>
            </a:r>
          </a:p>
          <a:p>
            <a:pPr marL="0" indent="0" eaLnBrk="0" fontAlgn="base" hangingPunct="0">
              <a:lnSpc>
                <a:spcPct val="100000"/>
              </a:lnSpc>
              <a:spcBef>
                <a:spcPct val="0"/>
              </a:spcBef>
              <a:spcAft>
                <a:spcPct val="0"/>
              </a:spcAft>
              <a:buClrTx/>
              <a:buSzTx/>
              <a:buFontTx/>
              <a:buNone/>
            </a:pPr>
            <a:endParaRPr lang="en-GB" sz="1500" b="0" i="0" dirty="0">
              <a:solidFill>
                <a:schemeClr val="tx1"/>
              </a:solidFill>
              <a:effectLst/>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ClrTx/>
              <a:buSzTx/>
              <a:buFontTx/>
              <a:buNone/>
            </a:pPr>
            <a:r>
              <a:rPr lang="en-GB" sz="1500" b="0" i="0" dirty="0">
                <a:solidFill>
                  <a:schemeClr val="tx1"/>
                </a:solidFill>
                <a:effectLst/>
                <a:latin typeface="Times New Roman" panose="02020603050405020304" pitchFamily="18" charset="0"/>
                <a:cs typeface="Times New Roman" panose="02020603050405020304" pitchFamily="18" charset="0"/>
              </a:rPr>
              <a:t>“Persevere, however. This is an adventure story, a scientific masterpiece and, for good measure, one of the world's finest travel books.” – Robin McKie, 2009.</a:t>
            </a:r>
            <a:endParaRPr lang="en-US" altLang="en-US" sz="1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437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9616-B11C-4121-86D4-0523FB92BE05}"/>
              </a:ext>
            </a:extLst>
          </p:cNvPr>
          <p:cNvSpPr>
            <a:spLocks noGrp="1"/>
          </p:cNvSpPr>
          <p:nvPr>
            <p:ph type="title"/>
          </p:nvPr>
        </p:nvSpPr>
        <p:spPr>
          <a:xfrm>
            <a:off x="322188" y="271461"/>
            <a:ext cx="3105825" cy="1274181"/>
          </a:xfrm>
        </p:spPr>
        <p:txBody>
          <a:bodyPr>
            <a:normAutofit fontScale="90000"/>
          </a:bodyPr>
          <a:lstStyle/>
          <a:p>
            <a:r>
              <a:rPr lang="en-GB" dirty="0">
                <a:solidFill>
                  <a:schemeClr val="tx1"/>
                </a:solidFill>
                <a:latin typeface="Times New Roman" panose="02020603050405020304" pitchFamily="18" charset="0"/>
                <a:cs typeface="Times New Roman" panose="02020603050405020304" pitchFamily="18" charset="0"/>
              </a:rPr>
              <a:t>Good modern prints. </a:t>
            </a:r>
          </a:p>
        </p:txBody>
      </p:sp>
      <p:pic>
        <p:nvPicPr>
          <p:cNvPr id="6146" name="Picture 2" descr="The Malay Archipelago">
            <a:extLst>
              <a:ext uri="{FF2B5EF4-FFF2-40B4-BE49-F238E27FC236}">
                <a16:creationId xmlns:a16="http://schemas.microsoft.com/office/drawing/2014/main" id="{25EFDF74-F7CC-4AD5-BABC-DD7741E88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578" y="271462"/>
            <a:ext cx="4120767" cy="63150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e Malay Archipelago | Stanfords">
            <a:extLst>
              <a:ext uri="{FF2B5EF4-FFF2-40B4-BE49-F238E27FC236}">
                <a16:creationId xmlns:a16="http://schemas.microsoft.com/office/drawing/2014/main" id="{A1F6689D-8A7D-462C-B287-F0DD08451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259" y="271462"/>
            <a:ext cx="4120540" cy="6315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E573BF-56BD-4315-BFB2-C271D2D1064D}"/>
              </a:ext>
            </a:extLst>
          </p:cNvPr>
          <p:cNvSpPr txBox="1"/>
          <p:nvPr/>
        </p:nvSpPr>
        <p:spPr>
          <a:xfrm>
            <a:off x="221943" y="1545642"/>
            <a:ext cx="3306316" cy="4832092"/>
          </a:xfrm>
          <a:prstGeom prst="rect">
            <a:avLst/>
          </a:prstGeom>
          <a:noFill/>
        </p:spPr>
        <p:txBody>
          <a:bodyPr wrap="square" rtlCol="0">
            <a:spAutoFit/>
          </a:bodyPr>
          <a:lstStyle/>
          <a:p>
            <a:r>
              <a:rPr lang="en-GB" sz="2200" dirty="0">
                <a:latin typeface="Times New Roman" panose="02020603050405020304" pitchFamily="18" charset="0"/>
                <a:cs typeface="Times New Roman" panose="02020603050405020304" pitchFamily="18" charset="0"/>
              </a:rPr>
              <a:t>Many contemporary prints of The Malay archipelago exist today, but these vary heavily in quality. These two prints are recommended, retaining the original unbroken text as well as the illustrations. Both include good individual prefaces.  </a:t>
            </a:r>
          </a:p>
          <a:p>
            <a:endParaRPr lang="en-GB" sz="2200" dirty="0">
              <a:latin typeface="Times New Roman" panose="02020603050405020304" pitchFamily="18" charset="0"/>
              <a:cs typeface="Times New Roman" panose="02020603050405020304" pitchFamily="18" charset="0"/>
            </a:endParaRPr>
          </a:p>
          <a:p>
            <a:r>
              <a:rPr lang="en-GB" sz="2200" dirty="0">
                <a:latin typeface="Times New Roman" panose="02020603050405020304" pitchFamily="18" charset="0"/>
                <a:cs typeface="Times New Roman" panose="02020603050405020304" pitchFamily="18" charset="0"/>
              </a:rPr>
              <a:t>Left: Stanford Travel Classics.</a:t>
            </a:r>
          </a:p>
          <a:p>
            <a:r>
              <a:rPr lang="en-GB" sz="2200" dirty="0">
                <a:latin typeface="Times New Roman" panose="02020603050405020304" pitchFamily="18" charset="0"/>
                <a:cs typeface="Times New Roman" panose="02020603050405020304" pitchFamily="18" charset="0"/>
              </a:rPr>
              <a:t>Right: Penguin classics. </a:t>
            </a:r>
          </a:p>
        </p:txBody>
      </p:sp>
    </p:spTree>
    <p:extLst>
      <p:ext uri="{BB962C8B-B14F-4D97-AF65-F5344CB8AC3E}">
        <p14:creationId xmlns:p14="http://schemas.microsoft.com/office/powerpoint/2010/main" val="682811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4490-EE37-4389-96FC-38FEF0737C73}"/>
              </a:ext>
            </a:extLst>
          </p:cNvPr>
          <p:cNvSpPr>
            <a:spLocks noGrp="1"/>
          </p:cNvSpPr>
          <p:nvPr>
            <p:ph type="title"/>
          </p:nvPr>
        </p:nvSpPr>
        <p:spPr>
          <a:xfrm>
            <a:off x="316395" y="297325"/>
            <a:ext cx="5183342" cy="1356360"/>
          </a:xfrm>
        </p:spPr>
        <p:txBody>
          <a:bodyPr/>
          <a:lstStyle/>
          <a:p>
            <a:r>
              <a:rPr lang="en-GB" dirty="0">
                <a:solidFill>
                  <a:schemeClr val="tx1"/>
                </a:solidFill>
                <a:latin typeface="Times New Roman" panose="02020603050405020304" pitchFamily="18" charset="0"/>
                <a:cs typeface="Times New Roman" panose="02020603050405020304" pitchFamily="18" charset="0"/>
              </a:rPr>
              <a:t>Biogeographic realms </a:t>
            </a:r>
          </a:p>
        </p:txBody>
      </p:sp>
      <p:sp>
        <p:nvSpPr>
          <p:cNvPr id="4" name="TextBox 3">
            <a:extLst>
              <a:ext uri="{FF2B5EF4-FFF2-40B4-BE49-F238E27FC236}">
                <a16:creationId xmlns:a16="http://schemas.microsoft.com/office/drawing/2014/main" id="{29D2CB54-767E-4A12-8BA8-731ADC120015}"/>
              </a:ext>
            </a:extLst>
          </p:cNvPr>
          <p:cNvSpPr txBox="1"/>
          <p:nvPr/>
        </p:nvSpPr>
        <p:spPr>
          <a:xfrm>
            <a:off x="5512904" y="236841"/>
            <a:ext cx="6362701" cy="1477328"/>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Wallace would continue to study the distribution of organisms and created several biogeographical realms, denoting areas that shared distinct groups of flora and fauna. There are now known to be more biogeographical realms but Wallace’s original boundaries remain quite accurate. </a:t>
            </a:r>
          </a:p>
        </p:txBody>
      </p:sp>
      <p:sp>
        <p:nvSpPr>
          <p:cNvPr id="5" name="TextBox 4">
            <a:extLst>
              <a:ext uri="{FF2B5EF4-FFF2-40B4-BE49-F238E27FC236}">
                <a16:creationId xmlns:a16="http://schemas.microsoft.com/office/drawing/2014/main" id="{9555F192-1BA9-4C6F-9D57-7150260D6ACE}"/>
              </a:ext>
            </a:extLst>
          </p:cNvPr>
          <p:cNvSpPr txBox="1"/>
          <p:nvPr/>
        </p:nvSpPr>
        <p:spPr>
          <a:xfrm>
            <a:off x="9238194" y="1692954"/>
            <a:ext cx="2650578" cy="4832092"/>
          </a:xfrm>
          <a:prstGeom prst="rect">
            <a:avLst/>
          </a:prstGeom>
          <a:noFill/>
        </p:spPr>
        <p:txBody>
          <a:bodyPr wrap="square" rtlCol="0">
            <a:spAutoFit/>
          </a:bodyPr>
          <a:lstStyle/>
          <a:p>
            <a:r>
              <a:rPr lang="en-GB" sz="2200" dirty="0">
                <a:latin typeface="Times New Roman" panose="02020603050405020304" pitchFamily="18" charset="0"/>
                <a:cs typeface="Times New Roman" panose="02020603050405020304" pitchFamily="18" charset="0"/>
              </a:rPr>
              <a:t>Original biogeographical realms created by Wallace: </a:t>
            </a:r>
          </a:p>
          <a:p>
            <a:pPr marL="285750" indent="-285750">
              <a:buFont typeface="Arial" panose="020B0604020202020204" pitchFamily="34" charset="0"/>
              <a:buChar char="•"/>
            </a:pPr>
            <a:r>
              <a:rPr lang="en-GB" sz="2200" dirty="0">
                <a:latin typeface="Times New Roman" panose="02020603050405020304" pitchFamily="18" charset="0"/>
                <a:cs typeface="Times New Roman" panose="02020603050405020304" pitchFamily="18" charset="0"/>
              </a:rPr>
              <a:t>Palearctic</a:t>
            </a:r>
          </a:p>
          <a:p>
            <a:pPr marL="285750" indent="-285750">
              <a:buFont typeface="Arial" panose="020B0604020202020204" pitchFamily="34" charset="0"/>
              <a:buChar char="•"/>
            </a:pPr>
            <a:r>
              <a:rPr lang="en-GB" sz="2200" dirty="0">
                <a:latin typeface="Times New Roman" panose="02020603050405020304" pitchFamily="18" charset="0"/>
                <a:cs typeface="Times New Roman" panose="02020603050405020304" pitchFamily="18" charset="0"/>
              </a:rPr>
              <a:t>Oriental (now known as Indo-Malayan).</a:t>
            </a:r>
          </a:p>
          <a:p>
            <a:pPr marL="285750" indent="-285750">
              <a:buFont typeface="Arial" panose="020B0604020202020204" pitchFamily="34" charset="0"/>
              <a:buChar char="•"/>
            </a:pPr>
            <a:r>
              <a:rPr lang="en-GB" sz="2200" dirty="0">
                <a:latin typeface="Times New Roman" panose="02020603050405020304" pitchFamily="18" charset="0"/>
                <a:cs typeface="Times New Roman" panose="02020603050405020304" pitchFamily="18" charset="0"/>
              </a:rPr>
              <a:t>Ethiopian (now known as Afro-Tropical).</a:t>
            </a:r>
          </a:p>
          <a:p>
            <a:pPr marL="285750" indent="-285750">
              <a:buFont typeface="Arial" panose="020B0604020202020204" pitchFamily="34" charset="0"/>
              <a:buChar char="•"/>
            </a:pPr>
            <a:r>
              <a:rPr lang="en-GB" sz="2200" dirty="0">
                <a:latin typeface="Times New Roman" panose="02020603050405020304" pitchFamily="18" charset="0"/>
                <a:cs typeface="Times New Roman" panose="02020603050405020304" pitchFamily="18" charset="0"/>
              </a:rPr>
              <a:t>Nearctic</a:t>
            </a:r>
          </a:p>
          <a:p>
            <a:pPr marL="285750" indent="-285750">
              <a:buFont typeface="Arial" panose="020B0604020202020204" pitchFamily="34" charset="0"/>
              <a:buChar char="•"/>
            </a:pPr>
            <a:r>
              <a:rPr lang="en-GB" sz="2200" dirty="0">
                <a:latin typeface="Times New Roman" panose="02020603050405020304" pitchFamily="18" charset="0"/>
                <a:cs typeface="Times New Roman" panose="02020603050405020304" pitchFamily="18" charset="0"/>
              </a:rPr>
              <a:t>Neotropical</a:t>
            </a:r>
          </a:p>
          <a:p>
            <a:pPr marL="285750" indent="-285750">
              <a:buFont typeface="Arial" panose="020B0604020202020204" pitchFamily="34" charset="0"/>
              <a:buChar char="•"/>
            </a:pPr>
            <a:r>
              <a:rPr lang="en-GB" sz="2200" dirty="0">
                <a:latin typeface="Times New Roman" panose="02020603050405020304" pitchFamily="18" charset="0"/>
                <a:cs typeface="Times New Roman" panose="02020603050405020304" pitchFamily="18" charset="0"/>
              </a:rPr>
              <a:t>Australasian</a:t>
            </a:r>
          </a:p>
        </p:txBody>
      </p:sp>
      <p:pic>
        <p:nvPicPr>
          <p:cNvPr id="1028" name="Picture 4">
            <a:extLst>
              <a:ext uri="{FF2B5EF4-FFF2-40B4-BE49-F238E27FC236}">
                <a16:creationId xmlns:a16="http://schemas.microsoft.com/office/drawing/2014/main" id="{F4326D53-1BDB-43F2-965F-31C1A8BBA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94" y="1671891"/>
            <a:ext cx="8921800" cy="490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558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6A94-45F6-4B40-BCCC-DDC59C5EB907}"/>
              </a:ext>
            </a:extLst>
          </p:cNvPr>
          <p:cNvSpPr>
            <a:spLocks noGrp="1"/>
          </p:cNvSpPr>
          <p:nvPr>
            <p:ph type="title"/>
          </p:nvPr>
        </p:nvSpPr>
        <p:spPr>
          <a:xfrm>
            <a:off x="357808" y="523460"/>
            <a:ext cx="6785780" cy="1867182"/>
          </a:xfrm>
        </p:spPr>
        <p:txBody>
          <a:bodyPr/>
          <a:lstStyle/>
          <a:p>
            <a:r>
              <a:rPr lang="en-GB" sz="3600" dirty="0">
                <a:solidFill>
                  <a:schemeClr val="tx1"/>
                </a:solidFill>
                <a:latin typeface="Times New Roman" panose="02020603050405020304" pitchFamily="18" charset="0"/>
                <a:cs typeface="Times New Roman" panose="02020603050405020304" pitchFamily="18" charset="0"/>
              </a:rPr>
              <a:t>The Geographical Distribution of Animals. With a study of the Relations of Living and Extinct Faunas (1876). </a:t>
            </a:r>
          </a:p>
        </p:txBody>
      </p:sp>
      <p:sp>
        <p:nvSpPr>
          <p:cNvPr id="5" name="Text Placeholder 4">
            <a:extLst>
              <a:ext uri="{FF2B5EF4-FFF2-40B4-BE49-F238E27FC236}">
                <a16:creationId xmlns:a16="http://schemas.microsoft.com/office/drawing/2014/main" id="{178ABFFF-A310-4B64-832E-722E94423C51}"/>
              </a:ext>
            </a:extLst>
          </p:cNvPr>
          <p:cNvSpPr>
            <a:spLocks noGrp="1"/>
          </p:cNvSpPr>
          <p:nvPr>
            <p:ph type="body" sz="half" idx="2"/>
          </p:nvPr>
        </p:nvSpPr>
        <p:spPr>
          <a:xfrm>
            <a:off x="357808" y="2278049"/>
            <a:ext cx="6785780" cy="4056491"/>
          </a:xfrm>
        </p:spPr>
        <p:txBody>
          <a:bodyPr>
            <a:noAutofit/>
          </a:bodyPr>
          <a:lstStyle/>
          <a:p>
            <a:r>
              <a:rPr lang="en-GB" sz="2000" b="0" i="0" dirty="0">
                <a:solidFill>
                  <a:schemeClr val="tx1"/>
                </a:solidFill>
                <a:effectLst/>
                <a:latin typeface="Times New Roman" panose="02020603050405020304" pitchFamily="18" charset="0"/>
                <a:cs typeface="Times New Roman" panose="02020603050405020304" pitchFamily="18" charset="0"/>
              </a:rPr>
              <a:t>“Considered the nineteenth century's leading expert on the geographical distribution of animals, Wallace carried out extensive fieldwork in areas as diverse as North and South America, Africa, China, India and Australia to document the habitats, breeding, migration and feeding behaviour of thousands of species around the world, and the influence of environmental conditions on their survival. First published in 1876, this two-volume set presents Wallace's findings, and represents a landmark in the study of zoology, evolutionary biology and palaeontology which remains relevant to scholars in these fields today. Volume 2 explores the distribution of primates, the habitats and characteristics of mammals, birds, reptiles, fish and insects, and patterns of migration.”</a:t>
            </a:r>
            <a:endParaRPr lang="en-GB" sz="2000" dirty="0">
              <a:solidFill>
                <a:schemeClr val="tx1"/>
              </a:solidFill>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23B76DEC-9E2B-421D-9220-51B109F7D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176" y="393638"/>
            <a:ext cx="3931920" cy="607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334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20F-FB8D-4C5E-8209-F708ED85055C}"/>
              </a:ext>
            </a:extLst>
          </p:cNvPr>
          <p:cNvSpPr>
            <a:spLocks noGrp="1"/>
          </p:cNvSpPr>
          <p:nvPr>
            <p:ph type="title"/>
          </p:nvPr>
        </p:nvSpPr>
        <p:spPr>
          <a:xfrm>
            <a:off x="1158240" y="228600"/>
            <a:ext cx="9875520" cy="1356360"/>
          </a:xfrm>
        </p:spPr>
        <p:txBody>
          <a:bodyPr/>
          <a:lstStyle/>
          <a:p>
            <a:r>
              <a:rPr lang="en-GB" dirty="0">
                <a:solidFill>
                  <a:schemeClr val="tx1"/>
                </a:solidFill>
                <a:latin typeface="Times New Roman" panose="02020603050405020304" pitchFamily="18" charset="0"/>
                <a:cs typeface="Times New Roman" panose="02020603050405020304" pitchFamily="18" charset="0"/>
              </a:rPr>
              <a:t>Quotes</a:t>
            </a:r>
            <a:r>
              <a:rPr lang="en-GB"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6146EA5A-4988-4C2B-8DA6-38745E4D71B1}"/>
              </a:ext>
            </a:extLst>
          </p:cNvPr>
          <p:cNvSpPr>
            <a:spLocks noGrp="1"/>
          </p:cNvSpPr>
          <p:nvPr>
            <p:ph idx="1"/>
          </p:nvPr>
        </p:nvSpPr>
        <p:spPr>
          <a:xfrm>
            <a:off x="1143000" y="1325880"/>
            <a:ext cx="10652760" cy="5303520"/>
          </a:xfrm>
        </p:spPr>
        <p:txBody>
          <a:bodyPr>
            <a:normAutofit/>
          </a:bodyPr>
          <a:lstStyle/>
          <a:p>
            <a:r>
              <a:rPr lang="en-GB" sz="4400" b="1" i="0" baseline="-25000" dirty="0">
                <a:solidFill>
                  <a:schemeClr val="tx1"/>
                </a:solidFill>
                <a:effectLst/>
                <a:latin typeface="Times New Roman" panose="02020603050405020304" pitchFamily="18" charset="0"/>
                <a:cs typeface="Times New Roman" panose="02020603050405020304" pitchFamily="18" charset="0"/>
              </a:rPr>
              <a:t>"...there is no more admirable character in the history of  science." Sir David Attenborough</a:t>
            </a:r>
            <a:endParaRPr lang="en-GB" sz="4400" b="0" i="0" dirty="0">
              <a:solidFill>
                <a:schemeClr val="tx1"/>
              </a:solidFill>
              <a:effectLst/>
              <a:latin typeface="Times New Roman" panose="02020603050405020304" pitchFamily="18" charset="0"/>
              <a:cs typeface="Times New Roman" panose="02020603050405020304" pitchFamily="18" charset="0"/>
            </a:endParaRPr>
          </a:p>
          <a:p>
            <a:endParaRPr lang="en-GB" sz="4400" b="1" i="0" baseline="-25000" dirty="0">
              <a:solidFill>
                <a:schemeClr val="tx1"/>
              </a:solidFill>
              <a:effectLst/>
              <a:latin typeface="Times New Roman" panose="02020603050405020304" pitchFamily="18" charset="0"/>
              <a:cs typeface="Times New Roman" panose="02020603050405020304" pitchFamily="18" charset="0"/>
            </a:endParaRPr>
          </a:p>
          <a:p>
            <a:r>
              <a:rPr lang="en-GB" sz="4400" b="1" i="0" baseline="-25000" dirty="0">
                <a:solidFill>
                  <a:schemeClr val="tx1"/>
                </a:solidFill>
                <a:effectLst/>
                <a:latin typeface="Times New Roman" panose="02020603050405020304" pitchFamily="18" charset="0"/>
                <a:cs typeface="Times New Roman" panose="02020603050405020304" pitchFamily="18" charset="0"/>
              </a:rPr>
              <a:t>“It is curious how we hit on the same ideas." </a:t>
            </a:r>
            <a:r>
              <a:rPr lang="en-GB" sz="4400" b="1" baseline="-25000" dirty="0">
                <a:solidFill>
                  <a:schemeClr val="tx1"/>
                </a:solidFill>
                <a:latin typeface="Times New Roman" panose="02020603050405020304" pitchFamily="18" charset="0"/>
                <a:cs typeface="Times New Roman" panose="02020603050405020304" pitchFamily="18" charset="0"/>
              </a:rPr>
              <a:t>- </a:t>
            </a:r>
            <a:r>
              <a:rPr lang="en-GB" sz="4400" b="1" i="0" baseline="-25000" dirty="0">
                <a:solidFill>
                  <a:schemeClr val="tx1"/>
                </a:solidFill>
                <a:effectLst/>
                <a:latin typeface="Times New Roman" panose="02020603050405020304" pitchFamily="18" charset="0"/>
                <a:cs typeface="Times New Roman" panose="02020603050405020304" pitchFamily="18" charset="0"/>
              </a:rPr>
              <a:t>Charles Darwin to Wallace, 1867</a:t>
            </a:r>
            <a:br>
              <a:rPr lang="en-GB" sz="4400" b="1" i="0" dirty="0">
                <a:solidFill>
                  <a:schemeClr val="tx1"/>
                </a:solidFill>
                <a:effectLst/>
                <a:latin typeface="Times New Roman" panose="02020603050405020304" pitchFamily="18" charset="0"/>
                <a:cs typeface="Times New Roman" panose="02020603050405020304" pitchFamily="18" charset="0"/>
              </a:rPr>
            </a:br>
            <a:endParaRPr lang="en-GB" sz="4400" b="1" i="0" dirty="0">
              <a:solidFill>
                <a:schemeClr val="tx1"/>
              </a:solidFill>
              <a:effectLst/>
              <a:latin typeface="Times New Roman" panose="02020603050405020304" pitchFamily="18" charset="0"/>
              <a:cs typeface="Times New Roman" panose="02020603050405020304" pitchFamily="18" charset="0"/>
            </a:endParaRPr>
          </a:p>
          <a:p>
            <a:r>
              <a:rPr lang="en-GB" sz="4400" b="1" i="0" baseline="-25000" dirty="0">
                <a:solidFill>
                  <a:schemeClr val="tx1"/>
                </a:solidFill>
                <a:effectLst/>
                <a:latin typeface="Times New Roman" panose="02020603050405020304" pitchFamily="18" charset="0"/>
                <a:cs typeface="Times New Roman" panose="02020603050405020304" pitchFamily="18" charset="0"/>
              </a:rPr>
              <a:t>"...very few things in my life have been more satisfactory to me -</a:t>
            </a:r>
            <a:br>
              <a:rPr lang="en-GB" sz="4400" b="1" i="0" baseline="-25000" dirty="0">
                <a:solidFill>
                  <a:schemeClr val="tx1"/>
                </a:solidFill>
                <a:effectLst/>
                <a:latin typeface="Times New Roman" panose="02020603050405020304" pitchFamily="18" charset="0"/>
                <a:cs typeface="Times New Roman" panose="02020603050405020304" pitchFamily="18" charset="0"/>
              </a:rPr>
            </a:br>
            <a:r>
              <a:rPr lang="en-GB" sz="4400" b="1" i="0" baseline="-25000" dirty="0">
                <a:solidFill>
                  <a:schemeClr val="tx1"/>
                </a:solidFill>
                <a:effectLst/>
                <a:latin typeface="Times New Roman" panose="02020603050405020304" pitchFamily="18" charset="0"/>
                <a:cs typeface="Times New Roman" panose="02020603050405020304" pitchFamily="18" charset="0"/>
              </a:rPr>
              <a:t>that we have never felt any jealousy towards each other, though in one sense rivals." Darwin to Wallace, 1870</a:t>
            </a:r>
            <a:endParaRPr lang="en-GB" sz="4400" b="1" i="0" dirty="0">
              <a:solidFill>
                <a:schemeClr val="tx1"/>
              </a:solidFill>
              <a:effectLst/>
              <a:latin typeface="Times New Roman" panose="02020603050405020304" pitchFamily="18" charset="0"/>
              <a:cs typeface="Times New Roman" panose="02020603050405020304" pitchFamily="18" charset="0"/>
            </a:endParaRPr>
          </a:p>
          <a:p>
            <a:pPr marL="45720" indent="0">
              <a:buNone/>
            </a:pPr>
            <a:endParaRPr lang="en-GB" dirty="0"/>
          </a:p>
        </p:txBody>
      </p:sp>
    </p:spTree>
    <p:extLst>
      <p:ext uri="{BB962C8B-B14F-4D97-AF65-F5344CB8AC3E}">
        <p14:creationId xmlns:p14="http://schemas.microsoft.com/office/powerpoint/2010/main" val="3657705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C4C1-A854-4F0F-861B-7DDE2C92A9AB}"/>
              </a:ext>
            </a:extLst>
          </p:cNvPr>
          <p:cNvSpPr>
            <a:spLocks noGrp="1"/>
          </p:cNvSpPr>
          <p:nvPr>
            <p:ph type="title"/>
          </p:nvPr>
        </p:nvSpPr>
        <p:spPr>
          <a:xfrm>
            <a:off x="387194" y="514349"/>
            <a:ext cx="6785131" cy="1219201"/>
          </a:xfrm>
        </p:spPr>
        <p:txBody>
          <a:bodyPr/>
          <a:lstStyle/>
          <a:p>
            <a:r>
              <a:rPr lang="en-GB" dirty="0">
                <a:solidFill>
                  <a:schemeClr val="tx1"/>
                </a:solidFill>
                <a:latin typeface="Times New Roman" panose="02020603050405020304" pitchFamily="18" charset="0"/>
                <a:cs typeface="Times New Roman" panose="02020603050405020304" pitchFamily="18" charset="0"/>
              </a:rPr>
              <a:t>The forgotten Voyage (1983)</a:t>
            </a:r>
          </a:p>
        </p:txBody>
      </p:sp>
      <p:sp>
        <p:nvSpPr>
          <p:cNvPr id="3" name="Content Placeholder 2">
            <a:extLst>
              <a:ext uri="{FF2B5EF4-FFF2-40B4-BE49-F238E27FC236}">
                <a16:creationId xmlns:a16="http://schemas.microsoft.com/office/drawing/2014/main" id="{13D26E37-8CB3-4CBE-8C16-C2C5C90B64DD}"/>
              </a:ext>
            </a:extLst>
          </p:cNvPr>
          <p:cNvSpPr>
            <a:spLocks noGrp="1"/>
          </p:cNvSpPr>
          <p:nvPr>
            <p:ph idx="1"/>
          </p:nvPr>
        </p:nvSpPr>
        <p:spPr>
          <a:xfrm>
            <a:off x="387194" y="1852612"/>
            <a:ext cx="5270656" cy="4371975"/>
          </a:xfrm>
        </p:spPr>
        <p:txBody>
          <a:bodyPr>
            <a:normAutofit/>
          </a:bodyPr>
          <a:lstStyle/>
          <a:p>
            <a:r>
              <a:rPr lang="en-GB" sz="2400" dirty="0">
                <a:solidFill>
                  <a:schemeClr val="tx1"/>
                </a:solidFill>
                <a:latin typeface="Times New Roman" panose="02020603050405020304" pitchFamily="18" charset="0"/>
                <a:cs typeface="Times New Roman" panose="02020603050405020304" pitchFamily="18" charset="0"/>
              </a:rPr>
              <a:t>A good dramatization and condensing of  Wallace’s expedition. </a:t>
            </a:r>
          </a:p>
          <a:p>
            <a:endParaRPr lang="en-GB" sz="2400" dirty="0">
              <a:solidFill>
                <a:schemeClr val="tx1"/>
              </a:solidFill>
              <a:latin typeface="Times New Roman" panose="02020603050405020304" pitchFamily="18" charset="0"/>
              <a:cs typeface="Times New Roman" panose="02020603050405020304" pitchFamily="18" charset="0"/>
            </a:endParaRPr>
          </a:p>
          <a:p>
            <a:r>
              <a:rPr lang="en-GB" sz="2400" dirty="0">
                <a:solidFill>
                  <a:schemeClr val="tx1"/>
                </a:solidFill>
                <a:latin typeface="Times New Roman" panose="02020603050405020304" pitchFamily="18" charset="0"/>
                <a:cs typeface="Times New Roman" panose="02020603050405020304" pitchFamily="18" charset="0"/>
              </a:rPr>
              <a:t>Shows Wallace’s discovery of the divide in faunal distribution between the archipelago.</a:t>
            </a:r>
          </a:p>
          <a:p>
            <a:endParaRPr lang="en-GB" sz="2400" dirty="0">
              <a:solidFill>
                <a:schemeClr val="tx1"/>
              </a:solidFill>
              <a:latin typeface="Times New Roman" panose="02020603050405020304" pitchFamily="18" charset="0"/>
              <a:cs typeface="Times New Roman" panose="02020603050405020304" pitchFamily="18" charset="0"/>
            </a:endParaRPr>
          </a:p>
          <a:p>
            <a:r>
              <a:rPr lang="en-GB" sz="2400" dirty="0">
                <a:solidFill>
                  <a:schemeClr val="tx1"/>
                </a:solidFill>
                <a:latin typeface="Times New Roman" panose="02020603050405020304" pitchFamily="18" charset="0"/>
                <a:cs typeface="Times New Roman" panose="02020603050405020304" pitchFamily="18" charset="0"/>
              </a:rPr>
              <a:t>Includes many quotes taken directly from Wallace’s book. </a:t>
            </a:r>
          </a:p>
          <a:p>
            <a:pPr marL="45720" indent="0">
              <a:buNone/>
            </a:pPr>
            <a:endParaRPr lang="en-GB" dirty="0"/>
          </a:p>
        </p:txBody>
      </p:sp>
      <p:pic>
        <p:nvPicPr>
          <p:cNvPr id="5" name="Picture 4">
            <a:extLst>
              <a:ext uri="{FF2B5EF4-FFF2-40B4-BE49-F238E27FC236}">
                <a16:creationId xmlns:a16="http://schemas.microsoft.com/office/drawing/2014/main" id="{47E15FEB-2161-4B3D-B9DA-3B14C97792BF}"/>
              </a:ext>
            </a:extLst>
          </p:cNvPr>
          <p:cNvPicPr>
            <a:picLocks noChangeAspect="1"/>
          </p:cNvPicPr>
          <p:nvPr/>
        </p:nvPicPr>
        <p:blipFill rotWithShape="1">
          <a:blip r:embed="rId2"/>
          <a:srcRect l="12734" t="16944" r="41485" b="19861"/>
          <a:stretch/>
        </p:blipFill>
        <p:spPr>
          <a:xfrm>
            <a:off x="5867401" y="1733550"/>
            <a:ext cx="5937405" cy="4610101"/>
          </a:xfrm>
          <a:prstGeom prst="rect">
            <a:avLst/>
          </a:prstGeom>
        </p:spPr>
      </p:pic>
      <p:sp>
        <p:nvSpPr>
          <p:cNvPr id="7" name="TextBox 6">
            <a:extLst>
              <a:ext uri="{FF2B5EF4-FFF2-40B4-BE49-F238E27FC236}">
                <a16:creationId xmlns:a16="http://schemas.microsoft.com/office/drawing/2014/main" id="{B33111E2-80DA-4A08-B28F-EDA13F959D97}"/>
              </a:ext>
            </a:extLst>
          </p:cNvPr>
          <p:cNvSpPr txBox="1"/>
          <p:nvPr/>
        </p:nvSpPr>
        <p:spPr>
          <a:xfrm>
            <a:off x="7515225" y="514349"/>
            <a:ext cx="3476625" cy="923330"/>
          </a:xfrm>
          <a:prstGeom prst="rect">
            <a:avLst/>
          </a:prstGeom>
          <a:noFill/>
        </p:spPr>
        <p:txBody>
          <a:bodyPr wrap="square">
            <a:spAutoFit/>
          </a:bodyPr>
          <a:lstStyle/>
          <a:p>
            <a:r>
              <a:rPr lang="en-GB" dirty="0">
                <a:hlinkClick r:id="rId3"/>
              </a:rPr>
              <a:t>https://www.youtube.com/watch?v=Z1eQ6DadodA&amp;t=2459s&amp;ab_channel=GeorgeBeccaloni</a:t>
            </a:r>
            <a:endParaRPr lang="en-GB" dirty="0"/>
          </a:p>
        </p:txBody>
      </p:sp>
    </p:spTree>
    <p:extLst>
      <p:ext uri="{BB962C8B-B14F-4D97-AF65-F5344CB8AC3E}">
        <p14:creationId xmlns:p14="http://schemas.microsoft.com/office/powerpoint/2010/main" val="3592680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D2A0-F698-467B-B36C-C3313A179F44}"/>
              </a:ext>
            </a:extLst>
          </p:cNvPr>
          <p:cNvSpPr>
            <a:spLocks noGrp="1"/>
          </p:cNvSpPr>
          <p:nvPr>
            <p:ph type="title"/>
          </p:nvPr>
        </p:nvSpPr>
        <p:spPr>
          <a:xfrm>
            <a:off x="408214" y="821872"/>
            <a:ext cx="9875520" cy="631371"/>
          </a:xfrm>
        </p:spPr>
        <p:txBody>
          <a:bodyPr>
            <a:normAutofit fontScale="90000"/>
          </a:bodyPr>
          <a:lstStyle/>
          <a:p>
            <a:r>
              <a:rPr lang="en-GB" dirty="0">
                <a:solidFill>
                  <a:schemeClr val="tx1"/>
                </a:solidFill>
                <a:latin typeface="Times New Roman" panose="02020603050405020304" pitchFamily="18" charset="0"/>
                <a:cs typeface="Times New Roman" panose="02020603050405020304" pitchFamily="18" charset="0"/>
              </a:rPr>
              <a:t>Early life. </a:t>
            </a:r>
          </a:p>
        </p:txBody>
      </p:sp>
      <p:sp>
        <p:nvSpPr>
          <p:cNvPr id="3" name="Content Placeholder 2">
            <a:extLst>
              <a:ext uri="{FF2B5EF4-FFF2-40B4-BE49-F238E27FC236}">
                <a16:creationId xmlns:a16="http://schemas.microsoft.com/office/drawing/2014/main" id="{9BB7927B-CBA9-4049-9906-648A5E4AA5B2}"/>
              </a:ext>
            </a:extLst>
          </p:cNvPr>
          <p:cNvSpPr>
            <a:spLocks noGrp="1"/>
          </p:cNvSpPr>
          <p:nvPr>
            <p:ph idx="1"/>
          </p:nvPr>
        </p:nvSpPr>
        <p:spPr>
          <a:xfrm>
            <a:off x="261258" y="1583871"/>
            <a:ext cx="11658600" cy="4976727"/>
          </a:xfrm>
        </p:spPr>
        <p:txBody>
          <a:bodyPr>
            <a:noAutofit/>
          </a:bodyPr>
          <a:lstStyle/>
          <a:p>
            <a:r>
              <a:rPr lang="en-GB" sz="2800" dirty="0">
                <a:solidFill>
                  <a:schemeClr val="tx1"/>
                </a:solidFill>
                <a:latin typeface="Times New Roman" panose="02020603050405020304" pitchFamily="18" charset="0"/>
                <a:cs typeface="Times New Roman" panose="02020603050405020304" pitchFamily="18" charset="0"/>
              </a:rPr>
              <a:t>Wallace was born in Monmouthshire in 1823 to a middle-class family.</a:t>
            </a:r>
          </a:p>
          <a:p>
            <a:r>
              <a:rPr lang="en-GB" sz="2800" dirty="0">
                <a:solidFill>
                  <a:schemeClr val="tx1"/>
                </a:solidFill>
                <a:latin typeface="Times New Roman" panose="02020603050405020304" pitchFamily="18" charset="0"/>
                <a:cs typeface="Times New Roman" panose="02020603050405020304" pitchFamily="18" charset="0"/>
              </a:rPr>
              <a:t>His father had squandered the family wealth in failed investments.</a:t>
            </a:r>
          </a:p>
          <a:p>
            <a:r>
              <a:rPr lang="en-GB" sz="2800" dirty="0">
                <a:solidFill>
                  <a:schemeClr val="tx1"/>
                </a:solidFill>
                <a:latin typeface="Times New Roman" panose="02020603050405020304" pitchFamily="18" charset="0"/>
                <a:cs typeface="Times New Roman" panose="02020603050405020304" pitchFamily="18" charset="0"/>
              </a:rPr>
              <a:t>He left school at 14 and spent many years finding ways to earn a living. </a:t>
            </a:r>
          </a:p>
          <a:p>
            <a:r>
              <a:rPr lang="en-GB" sz="2800" b="0" i="0" dirty="0">
                <a:solidFill>
                  <a:schemeClr val="tx1"/>
                </a:solidFill>
                <a:effectLst/>
                <a:latin typeface="Times New Roman" panose="02020603050405020304" pitchFamily="18" charset="0"/>
                <a:cs typeface="Times New Roman" panose="02020603050405020304" pitchFamily="18" charset="0"/>
              </a:rPr>
              <a:t>Wallace had no formal training as a biologist and did not go to university. He trained and worked as a land surveyor, initially with his older brother’s firm.</a:t>
            </a:r>
            <a:endParaRPr lang="en-GB" sz="2800" dirty="0">
              <a:solidFill>
                <a:schemeClr val="tx1"/>
              </a:solidFill>
              <a:latin typeface="Times New Roman" panose="02020603050405020304" pitchFamily="18" charset="0"/>
              <a:cs typeface="Times New Roman" panose="02020603050405020304" pitchFamily="18" charset="0"/>
            </a:endParaRPr>
          </a:p>
          <a:p>
            <a:r>
              <a:rPr lang="en-GB" sz="2800" b="0" i="0" dirty="0">
                <a:solidFill>
                  <a:schemeClr val="tx1"/>
                </a:solidFill>
                <a:effectLst/>
                <a:latin typeface="Times New Roman" panose="02020603050405020304" pitchFamily="18" charset="0"/>
                <a:cs typeface="Times New Roman" panose="02020603050405020304" pitchFamily="18" charset="0"/>
              </a:rPr>
              <a:t>Working outdoors, Wallace grew interested in the natural world and began collecting insects. As his interest in insects grew, he became inspired reading about naturalists such as </a:t>
            </a:r>
            <a:r>
              <a:rPr lang="en-GB" sz="2800" b="0" i="0" u="none" strike="noStrike" dirty="0">
                <a:solidFill>
                  <a:schemeClr val="tx1"/>
                </a:solidFill>
                <a:effectLst/>
                <a:latin typeface="Times New Roman" panose="02020603050405020304" pitchFamily="18" charset="0"/>
                <a:cs typeface="Times New Roman" panose="02020603050405020304" pitchFamily="18" charset="0"/>
              </a:rPr>
              <a:t>Carl Linnaeus</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u="none" strike="noStrike" dirty="0">
                <a:solidFill>
                  <a:schemeClr val="tx1"/>
                </a:solidFill>
                <a:effectLst/>
                <a:latin typeface="Times New Roman" panose="02020603050405020304" pitchFamily="18" charset="0"/>
                <a:cs typeface="Times New Roman" panose="02020603050405020304" pitchFamily="18" charset="0"/>
              </a:rPr>
              <a:t>Charles Darwin</a:t>
            </a:r>
            <a:r>
              <a:rPr lang="en-GB" sz="2800" b="0" i="0" dirty="0">
                <a:solidFill>
                  <a:schemeClr val="tx1"/>
                </a:solidFill>
                <a:effectLst/>
                <a:latin typeface="Times New Roman" panose="02020603050405020304" pitchFamily="18" charset="0"/>
                <a:cs typeface="Times New Roman" panose="02020603050405020304" pitchFamily="18" charset="0"/>
              </a:rPr>
              <a:t>, and Alexander von Humboldt: these were scientists who had travelled overseas gathering samples, compiling data, and discovering new species. </a:t>
            </a:r>
            <a:endParaRPr lang="en-GB"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539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60A93-FA20-4679-9EBF-43EDFC211BEF}"/>
              </a:ext>
            </a:extLst>
          </p:cNvPr>
          <p:cNvSpPr>
            <a:spLocks noGrp="1"/>
          </p:cNvSpPr>
          <p:nvPr>
            <p:ph type="title"/>
          </p:nvPr>
        </p:nvSpPr>
        <p:spPr>
          <a:xfrm>
            <a:off x="376550" y="254494"/>
            <a:ext cx="9875520" cy="864092"/>
          </a:xfrm>
        </p:spPr>
        <p:txBody>
          <a:bodyPr/>
          <a:lstStyle/>
          <a:p>
            <a:r>
              <a:rPr lang="en-GB" dirty="0">
                <a:solidFill>
                  <a:schemeClr val="tx1"/>
                </a:solidFill>
                <a:latin typeface="Times New Roman" panose="02020603050405020304" pitchFamily="18" charset="0"/>
                <a:cs typeface="Times New Roman" panose="02020603050405020304" pitchFamily="18" charset="0"/>
              </a:rPr>
              <a:t>Bill Bailey’s Jungle Hero (2013). </a:t>
            </a:r>
          </a:p>
        </p:txBody>
      </p:sp>
      <p:pic>
        <p:nvPicPr>
          <p:cNvPr id="8194" name="Picture 2" descr="NaturePlus: Wallace100 : Tags : bill_bailey">
            <a:extLst>
              <a:ext uri="{FF2B5EF4-FFF2-40B4-BE49-F238E27FC236}">
                <a16:creationId xmlns:a16="http://schemas.microsoft.com/office/drawing/2014/main" id="{39940703-C9E7-4767-8775-7F00FB789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04" y="1039212"/>
            <a:ext cx="4902697" cy="23555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BC Two - Bill Bailey&amp;amp;#39;s Jungle Hero, Wallace in Borneo">
            <a:extLst>
              <a:ext uri="{FF2B5EF4-FFF2-40B4-BE49-F238E27FC236}">
                <a16:creationId xmlns:a16="http://schemas.microsoft.com/office/drawing/2014/main" id="{9191250E-9F02-464E-8E3E-210F99F7D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04" y="3476367"/>
            <a:ext cx="4902697" cy="275776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aturePlus: What&amp;amp;#39;s new at the Museum: A warm welcome for Wallace in our  Central Hall">
            <a:extLst>
              <a:ext uri="{FF2B5EF4-FFF2-40B4-BE49-F238E27FC236}">
                <a16:creationId xmlns:a16="http://schemas.microsoft.com/office/drawing/2014/main" id="{7909BF91-451E-455C-96F8-C3932F62E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310" y="2611515"/>
            <a:ext cx="2730382" cy="362261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omedian Bill Bailey leads statue appeal for Usk-born scientist Alfred  Russel Wallace | South Wales Argus">
            <a:extLst>
              <a:ext uri="{FF2B5EF4-FFF2-40B4-BE49-F238E27FC236}">
                <a16:creationId xmlns:a16="http://schemas.microsoft.com/office/drawing/2014/main" id="{DD29B809-BAC4-4620-BA16-3FC366618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8279" y="2577529"/>
            <a:ext cx="3534262" cy="3622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D54001-5738-4866-9356-4027A48218C5}"/>
              </a:ext>
            </a:extLst>
          </p:cNvPr>
          <p:cNvSpPr txBox="1"/>
          <p:nvPr/>
        </p:nvSpPr>
        <p:spPr>
          <a:xfrm>
            <a:off x="5184501" y="956517"/>
            <a:ext cx="6725695" cy="1554272"/>
          </a:xfrm>
          <a:prstGeom prst="rect">
            <a:avLst/>
          </a:prstGeom>
          <a:noFill/>
        </p:spPr>
        <p:txBody>
          <a:bodyPr wrap="square" rtlCol="0">
            <a:spAutoFit/>
          </a:bodyPr>
          <a:lstStyle/>
          <a:p>
            <a:r>
              <a:rPr lang="en-GB" sz="1900" dirty="0">
                <a:latin typeface="Times New Roman" panose="02020603050405020304" pitchFamily="18" charset="0"/>
                <a:cs typeface="Times New Roman" panose="02020603050405020304" pitchFamily="18" charset="0"/>
              </a:rPr>
              <a:t>An informative and amusing two part documentary across Indonesia documenting Wallace’s voyage and discoveries. Condenses most of his book down in an easy to follow retelling. Ended with a portrait of Wallace being unveiled in the Hintze hall of the Natural History Museum in London, next to Darwin’s statue.    </a:t>
            </a:r>
          </a:p>
        </p:txBody>
      </p:sp>
      <p:sp>
        <p:nvSpPr>
          <p:cNvPr id="6" name="TextBox 5">
            <a:extLst>
              <a:ext uri="{FF2B5EF4-FFF2-40B4-BE49-F238E27FC236}">
                <a16:creationId xmlns:a16="http://schemas.microsoft.com/office/drawing/2014/main" id="{550CA961-36B2-40B3-9AE0-85CAAFEFCEA1}"/>
              </a:ext>
            </a:extLst>
          </p:cNvPr>
          <p:cNvSpPr txBox="1"/>
          <p:nvPr/>
        </p:nvSpPr>
        <p:spPr>
          <a:xfrm>
            <a:off x="0" y="6114546"/>
            <a:ext cx="12192000" cy="738664"/>
          </a:xfrm>
          <a:prstGeom prst="rect">
            <a:avLst/>
          </a:prstGeom>
          <a:solidFill>
            <a:schemeClr val="bg1"/>
          </a:solidFill>
          <a:ln>
            <a:solidFill>
              <a:schemeClr val="tx1"/>
            </a:solidFill>
          </a:ln>
        </p:spPr>
        <p:txBody>
          <a:bodyPr wrap="square" rtlCol="0">
            <a:spAutoFit/>
          </a:bodyPr>
          <a:lstStyle/>
          <a:p>
            <a:r>
              <a:rPr lang="en-GB" sz="1400" b="1" dirty="0"/>
              <a:t>Note: one minor criticism is that it gives the indication that Darwin ‘robbed’  Wallace of the discovery of natural selection, this is false. They received joint credit and later became good friends. Wallace showed no jealousy and was delighted to have received credit alongside Darwin, who had conceived the theory of evolution by natural selection years before Wallace.</a:t>
            </a:r>
          </a:p>
        </p:txBody>
      </p:sp>
      <p:sp>
        <p:nvSpPr>
          <p:cNvPr id="10" name="TextBox 9">
            <a:extLst>
              <a:ext uri="{FF2B5EF4-FFF2-40B4-BE49-F238E27FC236}">
                <a16:creationId xmlns:a16="http://schemas.microsoft.com/office/drawing/2014/main" id="{3A94EA7B-8C99-4933-843A-D108A8C3C1B9}"/>
              </a:ext>
            </a:extLst>
          </p:cNvPr>
          <p:cNvSpPr txBox="1"/>
          <p:nvPr/>
        </p:nvSpPr>
        <p:spPr>
          <a:xfrm>
            <a:off x="7937415" y="394152"/>
            <a:ext cx="3972781" cy="584775"/>
          </a:xfrm>
          <a:prstGeom prst="rect">
            <a:avLst/>
          </a:prstGeom>
          <a:noFill/>
        </p:spPr>
        <p:txBody>
          <a:bodyPr wrap="square">
            <a:spAutoFit/>
          </a:bodyPr>
          <a:lstStyle/>
          <a:p>
            <a:r>
              <a:rPr lang="en-GB" sz="1600" dirty="0">
                <a:hlinkClick r:id="rId6"/>
              </a:rPr>
              <a:t>https://naturedocumentaries.org/8250/wallace-borneo-bill-baileys-jungle-hero-bbc-2013/</a:t>
            </a:r>
            <a:endParaRPr lang="en-GB" sz="1600" dirty="0"/>
          </a:p>
        </p:txBody>
      </p:sp>
    </p:spTree>
    <p:extLst>
      <p:ext uri="{BB962C8B-B14F-4D97-AF65-F5344CB8AC3E}">
        <p14:creationId xmlns:p14="http://schemas.microsoft.com/office/powerpoint/2010/main" val="274565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8A28-D22F-4614-9EE2-BC4B17342BD4}"/>
              </a:ext>
            </a:extLst>
          </p:cNvPr>
          <p:cNvSpPr>
            <a:spLocks noGrp="1"/>
          </p:cNvSpPr>
          <p:nvPr>
            <p:ph type="title"/>
          </p:nvPr>
        </p:nvSpPr>
        <p:spPr>
          <a:xfrm>
            <a:off x="2878153" y="1145219"/>
            <a:ext cx="6435694" cy="731718"/>
          </a:xfrm>
        </p:spPr>
        <p:txBody>
          <a:bodyPr/>
          <a:lstStyle/>
          <a:p>
            <a:r>
              <a:rPr lang="en-GB" dirty="0">
                <a:solidFill>
                  <a:schemeClr val="tx1"/>
                </a:solidFill>
                <a:latin typeface="Times New Roman" panose="02020603050405020304" pitchFamily="18" charset="0"/>
                <a:cs typeface="Times New Roman" panose="02020603050405020304" pitchFamily="18" charset="0"/>
              </a:rPr>
              <a:t>Recent Wallace memorials </a:t>
            </a:r>
          </a:p>
        </p:txBody>
      </p:sp>
      <p:pic>
        <p:nvPicPr>
          <p:cNvPr id="10242" name="Picture 2" descr="Statue of Wallace. Copyright Anthony Smith.">
            <a:extLst>
              <a:ext uri="{FF2B5EF4-FFF2-40B4-BE49-F238E27FC236}">
                <a16:creationId xmlns:a16="http://schemas.microsoft.com/office/drawing/2014/main" id="{0011DFA9-9613-4514-BA86-8418BBE2E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67" y="1876940"/>
            <a:ext cx="2069415" cy="310412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D4EB89CA-D14E-4AB4-944C-26078AA27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017" y="1876940"/>
            <a:ext cx="2069416" cy="310412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B1EDBD31-5829-433C-B520-E0B546AB4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599" y="1882307"/>
            <a:ext cx="2324067" cy="309875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DE99AAFC-0D74-4004-BCDC-4DB21D599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1141" y="1876938"/>
            <a:ext cx="2112529" cy="310412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Forgotten discoverer of natural selection honoured by Bill Bailey - BBC News">
            <a:extLst>
              <a:ext uri="{FF2B5EF4-FFF2-40B4-BE49-F238E27FC236}">
                <a16:creationId xmlns:a16="http://schemas.microsoft.com/office/drawing/2014/main" id="{63F325B5-849D-4CB3-A891-6824C43BE1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739" r="8706"/>
          <a:stretch/>
        </p:blipFill>
        <p:spPr bwMode="auto">
          <a:xfrm>
            <a:off x="9710145" y="1876937"/>
            <a:ext cx="2065813" cy="310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143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417B-05C6-4B39-828A-F76B2C84CEA4}"/>
              </a:ext>
            </a:extLst>
          </p:cNvPr>
          <p:cNvSpPr>
            <a:spLocks noGrp="1"/>
          </p:cNvSpPr>
          <p:nvPr>
            <p:ph type="title"/>
          </p:nvPr>
        </p:nvSpPr>
        <p:spPr/>
        <p:txBody>
          <a:bodyPr/>
          <a:lstStyle/>
          <a:p>
            <a:r>
              <a:rPr lang="en-GB" dirty="0">
                <a:solidFill>
                  <a:schemeClr val="tx1"/>
                </a:solidFill>
                <a:latin typeface="Times New Roman" panose="02020603050405020304" pitchFamily="18" charset="0"/>
                <a:cs typeface="Times New Roman" panose="02020603050405020304" pitchFamily="18" charset="0"/>
              </a:rPr>
              <a:t>Wallace memorial fund</a:t>
            </a:r>
          </a:p>
        </p:txBody>
      </p:sp>
      <p:pic>
        <p:nvPicPr>
          <p:cNvPr id="5" name="Picture 4">
            <a:extLst>
              <a:ext uri="{FF2B5EF4-FFF2-40B4-BE49-F238E27FC236}">
                <a16:creationId xmlns:a16="http://schemas.microsoft.com/office/drawing/2014/main" id="{FC7040B2-4FF4-4864-B1B4-7A30780B7C58}"/>
              </a:ext>
            </a:extLst>
          </p:cNvPr>
          <p:cNvPicPr>
            <a:picLocks noChangeAspect="1"/>
          </p:cNvPicPr>
          <p:nvPr/>
        </p:nvPicPr>
        <p:blipFill rotWithShape="1">
          <a:blip r:embed="rId2"/>
          <a:srcRect t="8889" r="2136" b="4465"/>
          <a:stretch/>
        </p:blipFill>
        <p:spPr>
          <a:xfrm>
            <a:off x="720423" y="1686757"/>
            <a:ext cx="8111213" cy="4039513"/>
          </a:xfrm>
          <a:prstGeom prst="rect">
            <a:avLst/>
          </a:prstGeom>
        </p:spPr>
      </p:pic>
      <p:sp>
        <p:nvSpPr>
          <p:cNvPr id="7" name="TextBox 6">
            <a:extLst>
              <a:ext uri="{FF2B5EF4-FFF2-40B4-BE49-F238E27FC236}">
                <a16:creationId xmlns:a16="http://schemas.microsoft.com/office/drawing/2014/main" id="{9AB3F6D7-ABC6-4E6D-8D1F-2A303D945BBA}"/>
              </a:ext>
            </a:extLst>
          </p:cNvPr>
          <p:cNvSpPr txBox="1"/>
          <p:nvPr/>
        </p:nvSpPr>
        <p:spPr>
          <a:xfrm>
            <a:off x="1955307" y="5879068"/>
            <a:ext cx="3637625" cy="369332"/>
          </a:xfrm>
          <a:prstGeom prst="rect">
            <a:avLst/>
          </a:prstGeom>
          <a:noFill/>
        </p:spPr>
        <p:txBody>
          <a:bodyPr wrap="square">
            <a:spAutoFit/>
          </a:bodyPr>
          <a:lstStyle/>
          <a:p>
            <a:r>
              <a:rPr lang="en-GB" dirty="0">
                <a:hlinkClick r:id="rId3"/>
              </a:rPr>
              <a:t>https://wallacefund.myspecies.info/</a:t>
            </a:r>
            <a:endParaRPr lang="en-GB" dirty="0"/>
          </a:p>
        </p:txBody>
      </p:sp>
    </p:spTree>
    <p:extLst>
      <p:ext uri="{BB962C8B-B14F-4D97-AF65-F5344CB8AC3E}">
        <p14:creationId xmlns:p14="http://schemas.microsoft.com/office/powerpoint/2010/main" val="3418814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7C0F12-ECCA-48F6-9457-8B91463D6C40}"/>
              </a:ext>
            </a:extLst>
          </p:cNvPr>
          <p:cNvSpPr>
            <a:spLocks noGrp="1"/>
          </p:cNvSpPr>
          <p:nvPr>
            <p:ph type="title"/>
          </p:nvPr>
        </p:nvSpPr>
        <p:spPr>
          <a:xfrm>
            <a:off x="337758" y="608087"/>
            <a:ext cx="3931920" cy="1316448"/>
          </a:xfrm>
        </p:spPr>
        <p:txBody>
          <a:bodyPr/>
          <a:lstStyle/>
          <a:p>
            <a:r>
              <a:rPr lang="en-GB" dirty="0">
                <a:solidFill>
                  <a:schemeClr val="tx1"/>
                </a:solidFill>
                <a:latin typeface="Times New Roman" panose="02020603050405020304" pitchFamily="18" charset="0"/>
                <a:cs typeface="Times New Roman" panose="02020603050405020304" pitchFamily="18" charset="0"/>
              </a:rPr>
              <a:t>Travels across the Amazon</a:t>
            </a:r>
          </a:p>
        </p:txBody>
      </p:sp>
      <p:pic>
        <p:nvPicPr>
          <p:cNvPr id="2050" name="Picture 2" descr="Henry Walter Bates And Alfred Russel Wallace Yoga Mat for Sale by Severino  Baraldi">
            <a:extLst>
              <a:ext uri="{FF2B5EF4-FFF2-40B4-BE49-F238E27FC236}">
                <a16:creationId xmlns:a16="http://schemas.microsoft.com/office/drawing/2014/main" id="{92E2F61D-3EF5-409B-8FA4-B2B85AC17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656" y="610323"/>
            <a:ext cx="3116652" cy="56373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o was Alfred Russel Wallace? | Natural History Museum">
            <a:extLst>
              <a:ext uri="{FF2B5EF4-FFF2-40B4-BE49-F238E27FC236}">
                <a16:creationId xmlns:a16="http://schemas.microsoft.com/office/drawing/2014/main" id="{3FAFA66C-CD88-47CC-8930-ED4611C26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608" y="1018537"/>
            <a:ext cx="3324634" cy="19206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wo black and white drawings of fish, bound into books">
            <a:extLst>
              <a:ext uri="{FF2B5EF4-FFF2-40B4-BE49-F238E27FC236}">
                <a16:creationId xmlns:a16="http://schemas.microsoft.com/office/drawing/2014/main" id="{1A90848B-2E8E-4F3E-A28D-BA47DF26E0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92" r="10824"/>
          <a:stretch/>
        </p:blipFill>
        <p:spPr bwMode="auto">
          <a:xfrm>
            <a:off x="8529608" y="3275877"/>
            <a:ext cx="3324634" cy="24347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8393EAE6-7549-4A84-89E1-3CA4FFA05719}"/>
              </a:ext>
            </a:extLst>
          </p:cNvPr>
          <p:cNvSpPr>
            <a:spLocks noChangeArrowheads="1"/>
          </p:cNvSpPr>
          <p:nvPr/>
        </p:nvSpPr>
        <p:spPr bwMode="auto">
          <a:xfrm>
            <a:off x="337758" y="1978839"/>
            <a:ext cx="483839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rPr>
              <a:t>“Even before he embarked on his first voyage to Brazil, Wallace was interested in evolution, writing: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rPr>
              <a:t>I should like to take some one family [of beetles] to study thoroughly, principally with a view to the theory of the origin of species.”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rPr>
              <a:t>In Brazil he realized that geographical barriers often mark species boundaries.”</a:t>
            </a:r>
          </a:p>
        </p:txBody>
      </p:sp>
    </p:spTree>
    <p:extLst>
      <p:ext uri="{BB962C8B-B14F-4D97-AF65-F5344CB8AC3E}">
        <p14:creationId xmlns:p14="http://schemas.microsoft.com/office/powerpoint/2010/main" val="38744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8835-D295-4F13-A59E-640A84A8439B}"/>
              </a:ext>
            </a:extLst>
          </p:cNvPr>
          <p:cNvSpPr>
            <a:spLocks noGrp="1"/>
          </p:cNvSpPr>
          <p:nvPr>
            <p:ph type="title"/>
          </p:nvPr>
        </p:nvSpPr>
        <p:spPr>
          <a:xfrm>
            <a:off x="318052" y="284923"/>
            <a:ext cx="5119362" cy="645806"/>
          </a:xfrm>
        </p:spPr>
        <p:txBody>
          <a:bodyPr/>
          <a:lstStyle/>
          <a:p>
            <a:r>
              <a:rPr lang="en-GB" dirty="0">
                <a:solidFill>
                  <a:schemeClr val="tx1"/>
                </a:solidFill>
                <a:latin typeface="Times New Roman" panose="02020603050405020304" pitchFamily="18" charset="0"/>
                <a:cs typeface="Times New Roman" panose="02020603050405020304" pitchFamily="18" charset="0"/>
              </a:rPr>
              <a:t>Travels with Bates.  </a:t>
            </a:r>
          </a:p>
        </p:txBody>
      </p:sp>
      <p:sp>
        <p:nvSpPr>
          <p:cNvPr id="4" name="Text Placeholder 3">
            <a:extLst>
              <a:ext uri="{FF2B5EF4-FFF2-40B4-BE49-F238E27FC236}">
                <a16:creationId xmlns:a16="http://schemas.microsoft.com/office/drawing/2014/main" id="{D1E217D6-DE79-4D06-8CB5-9D3CFFFBF88A}"/>
              </a:ext>
            </a:extLst>
          </p:cNvPr>
          <p:cNvSpPr>
            <a:spLocks noGrp="1"/>
          </p:cNvSpPr>
          <p:nvPr>
            <p:ph type="body" sz="half" idx="2"/>
          </p:nvPr>
        </p:nvSpPr>
        <p:spPr>
          <a:xfrm>
            <a:off x="221942" y="930729"/>
            <a:ext cx="7835380" cy="5642349"/>
          </a:xfrm>
        </p:spPr>
        <p:txBody>
          <a:bodyPr>
            <a:noAutofit/>
          </a:bodyPr>
          <a:lstStyle/>
          <a:p>
            <a:pPr algn="l"/>
            <a:r>
              <a:rPr lang="en-GB" sz="1800" b="0" i="0" dirty="0">
                <a:solidFill>
                  <a:schemeClr val="tx1"/>
                </a:solidFill>
                <a:effectLst/>
                <a:latin typeface="Times New Roman" panose="02020603050405020304" pitchFamily="18" charset="0"/>
                <a:cs typeface="Times New Roman" panose="02020603050405020304" pitchFamily="18" charset="0"/>
              </a:rPr>
              <a:t>“To emulate his scientific heroes, in 1848, aged 25, Wallace embarked on a voyage to Brazil with the naturalist Henry Bates.</a:t>
            </a:r>
          </a:p>
          <a:p>
            <a:pPr algn="l"/>
            <a:r>
              <a:rPr lang="en-GB" sz="1800" b="0" i="0" dirty="0">
                <a:solidFill>
                  <a:schemeClr val="tx1"/>
                </a:solidFill>
                <a:effectLst/>
                <a:latin typeface="Times New Roman" panose="02020603050405020304" pitchFamily="18" charset="0"/>
                <a:cs typeface="Times New Roman" panose="02020603050405020304" pitchFamily="18" charset="0"/>
              </a:rPr>
              <a:t>Wallace had little money and he intended to fund his work by collecting specimens in the Amazon for sale to British collectors and institutions. He also put his surveying skills to use, spending four years charting the course of the Rio Negro, collecting specimens, and making observations about the people and the languages he encountered along the way.</a:t>
            </a:r>
          </a:p>
          <a:p>
            <a:pPr algn="l"/>
            <a:r>
              <a:rPr lang="en-GB" sz="1800" b="0" i="0" dirty="0">
                <a:solidFill>
                  <a:schemeClr val="tx1"/>
                </a:solidFill>
                <a:effectLst/>
                <a:latin typeface="Times New Roman" panose="02020603050405020304" pitchFamily="18" charset="0"/>
                <a:cs typeface="Times New Roman" panose="02020603050405020304" pitchFamily="18" charset="0"/>
              </a:rPr>
              <a:t>Wallace spent six years in Brazil before sailing back to the UK in 1852 with his collection of specimens.</a:t>
            </a:r>
          </a:p>
          <a:p>
            <a:pPr algn="l"/>
            <a:r>
              <a:rPr lang="en-GB" sz="1800" b="0" i="0" dirty="0">
                <a:solidFill>
                  <a:schemeClr val="tx1"/>
                </a:solidFill>
                <a:effectLst/>
                <a:latin typeface="Times New Roman" panose="02020603050405020304" pitchFamily="18" charset="0"/>
                <a:cs typeface="Times New Roman" panose="02020603050405020304" pitchFamily="18" charset="0"/>
              </a:rPr>
              <a:t>Unfortunately, the ship he was sailing on caught fire in the middle of the Atlantic Ocean. The passengers and crew abandoned ship and Wallace spent 10 days in an open boat before he was picked up. All the specimens he had brought on the ship were lost, along with most of what he had written and drawn.</a:t>
            </a:r>
          </a:p>
          <a:p>
            <a:pPr algn="l"/>
            <a:r>
              <a:rPr lang="en-GB" sz="1800" b="0" i="0" dirty="0">
                <a:solidFill>
                  <a:schemeClr val="tx1"/>
                </a:solidFill>
                <a:effectLst/>
                <a:latin typeface="Times New Roman" panose="02020603050405020304" pitchFamily="18" charset="0"/>
                <a:cs typeface="Times New Roman" panose="02020603050405020304" pitchFamily="18" charset="0"/>
              </a:rPr>
              <a:t>Fortunately for Wallace, he had insured the specimens and he received money for their loss.</a:t>
            </a:r>
          </a:p>
          <a:p>
            <a:pPr algn="l"/>
            <a:r>
              <a:rPr lang="en-GB" sz="1800" b="0" i="0" dirty="0">
                <a:solidFill>
                  <a:schemeClr val="tx1"/>
                </a:solidFill>
                <a:effectLst/>
                <a:latin typeface="Times New Roman" panose="02020603050405020304" pitchFamily="18" charset="0"/>
                <a:cs typeface="Times New Roman" panose="02020603050405020304" pitchFamily="18" charset="0"/>
              </a:rPr>
              <a:t>He now worked hard, authoring two books and writing six papers for academic journals. He also spent time meeting and getting to know other British naturalists.”</a:t>
            </a:r>
          </a:p>
          <a:p>
            <a:br>
              <a:rPr lang="en-GB" sz="1600" dirty="0">
                <a:latin typeface="Times New Roman" panose="02020603050405020304" pitchFamily="18" charset="0"/>
                <a:cs typeface="Times New Roman" panose="02020603050405020304" pitchFamily="18" charset="0"/>
              </a:rPr>
            </a:br>
            <a:endParaRPr lang="en-GB" sz="1600" dirty="0">
              <a:latin typeface="Times New Roman" panose="02020603050405020304" pitchFamily="18" charset="0"/>
              <a:cs typeface="Times New Roman" panose="02020603050405020304" pitchFamily="18" charset="0"/>
            </a:endParaRPr>
          </a:p>
        </p:txBody>
      </p:sp>
      <p:pic>
        <p:nvPicPr>
          <p:cNvPr id="2050" name="Picture 2" descr="Survey of the Rio Negro from Manáos to São Gabriel.: Geographicus Rare  Antique Maps">
            <a:extLst>
              <a:ext uri="{FF2B5EF4-FFF2-40B4-BE49-F238E27FC236}">
                <a16:creationId xmlns:a16="http://schemas.microsoft.com/office/drawing/2014/main" id="{32CD0299-791A-4359-8221-82BA7EDBD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9431" y="498266"/>
            <a:ext cx="3522481" cy="5346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5E2529-1452-4404-851A-F5C32897C8FD}"/>
              </a:ext>
            </a:extLst>
          </p:cNvPr>
          <p:cNvSpPr txBox="1"/>
          <p:nvPr/>
        </p:nvSpPr>
        <p:spPr>
          <a:xfrm>
            <a:off x="8391517" y="5845109"/>
            <a:ext cx="3098307"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Surveyed map of the Rio Negro created by Wallace. </a:t>
            </a:r>
          </a:p>
        </p:txBody>
      </p:sp>
    </p:spTree>
    <p:extLst>
      <p:ext uri="{BB962C8B-B14F-4D97-AF65-F5344CB8AC3E}">
        <p14:creationId xmlns:p14="http://schemas.microsoft.com/office/powerpoint/2010/main" val="4123179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89AA23-1C7F-4BC1-B549-150AFDB97AF8}"/>
              </a:ext>
            </a:extLst>
          </p:cNvPr>
          <p:cNvPicPr>
            <a:picLocks noChangeAspect="1"/>
          </p:cNvPicPr>
          <p:nvPr/>
        </p:nvPicPr>
        <p:blipFill rotWithShape="1">
          <a:blip r:embed="rId2">
            <a:extLst>
              <a:ext uri="{28A0092B-C50C-407E-A947-70E740481C1C}">
                <a14:useLocalDpi xmlns:a14="http://schemas.microsoft.com/office/drawing/2010/main" val="0"/>
              </a:ext>
            </a:extLst>
          </a:blip>
          <a:srcRect l="2187" t="50000" r="71641" b="4862"/>
          <a:stretch/>
        </p:blipFill>
        <p:spPr>
          <a:xfrm>
            <a:off x="265019" y="760453"/>
            <a:ext cx="2101637" cy="2038901"/>
          </a:xfrm>
          <a:prstGeom prst="rect">
            <a:avLst/>
          </a:prstGeom>
        </p:spPr>
      </p:pic>
      <p:pic>
        <p:nvPicPr>
          <p:cNvPr id="7" name="Picture 6">
            <a:extLst>
              <a:ext uri="{FF2B5EF4-FFF2-40B4-BE49-F238E27FC236}">
                <a16:creationId xmlns:a16="http://schemas.microsoft.com/office/drawing/2014/main" id="{32045648-E24D-48A9-B11A-93A348509608}"/>
              </a:ext>
            </a:extLst>
          </p:cNvPr>
          <p:cNvPicPr>
            <a:picLocks noChangeAspect="1"/>
          </p:cNvPicPr>
          <p:nvPr/>
        </p:nvPicPr>
        <p:blipFill rotWithShape="1">
          <a:blip r:embed="rId2">
            <a:extLst>
              <a:ext uri="{28A0092B-C50C-407E-A947-70E740481C1C}">
                <a14:useLocalDpi xmlns:a14="http://schemas.microsoft.com/office/drawing/2010/main" val="0"/>
              </a:ext>
            </a:extLst>
          </a:blip>
          <a:srcRect l="2188" t="4762" r="70938" b="50000"/>
          <a:stretch/>
        </p:blipFill>
        <p:spPr>
          <a:xfrm>
            <a:off x="9716520" y="733422"/>
            <a:ext cx="2210461" cy="2092961"/>
          </a:xfrm>
          <a:prstGeom prst="rect">
            <a:avLst/>
          </a:prstGeom>
        </p:spPr>
      </p:pic>
      <p:sp>
        <p:nvSpPr>
          <p:cNvPr id="2" name="Title 1">
            <a:extLst>
              <a:ext uri="{FF2B5EF4-FFF2-40B4-BE49-F238E27FC236}">
                <a16:creationId xmlns:a16="http://schemas.microsoft.com/office/drawing/2014/main" id="{B9D401EE-80A5-4764-A30C-07AD444E5700}"/>
              </a:ext>
            </a:extLst>
          </p:cNvPr>
          <p:cNvSpPr>
            <a:spLocks noGrp="1"/>
          </p:cNvSpPr>
          <p:nvPr>
            <p:ph type="title"/>
          </p:nvPr>
        </p:nvSpPr>
        <p:spPr>
          <a:xfrm>
            <a:off x="2257557" y="1101723"/>
            <a:ext cx="7561146" cy="1356360"/>
          </a:xfrm>
        </p:spPr>
        <p:txBody>
          <a:bodyPr>
            <a:normAutofit/>
          </a:bodyPr>
          <a:lstStyle/>
          <a:p>
            <a:r>
              <a:rPr lang="en-GB" dirty="0">
                <a:solidFill>
                  <a:schemeClr val="tx1"/>
                </a:solidFill>
                <a:latin typeface="Times New Roman" panose="02020603050405020304" pitchFamily="18" charset="0"/>
                <a:cs typeface="Times New Roman" panose="02020603050405020304" pitchFamily="18" charset="0"/>
              </a:rPr>
              <a:t>Voyage and discovery across the Malay Archipelago (1854-1862). </a:t>
            </a:r>
          </a:p>
        </p:txBody>
      </p:sp>
      <p:sp>
        <p:nvSpPr>
          <p:cNvPr id="3" name="Content Placeholder 2">
            <a:extLst>
              <a:ext uri="{FF2B5EF4-FFF2-40B4-BE49-F238E27FC236}">
                <a16:creationId xmlns:a16="http://schemas.microsoft.com/office/drawing/2014/main" id="{E150F0BD-22EA-4082-9BB1-4676E2B75677}"/>
              </a:ext>
            </a:extLst>
          </p:cNvPr>
          <p:cNvSpPr>
            <a:spLocks noGrp="1"/>
          </p:cNvSpPr>
          <p:nvPr>
            <p:ph idx="1"/>
          </p:nvPr>
        </p:nvSpPr>
        <p:spPr>
          <a:xfrm>
            <a:off x="266700" y="2902998"/>
            <a:ext cx="11630025" cy="3762844"/>
          </a:xfrm>
        </p:spPr>
        <p:txBody>
          <a:bodyPr>
            <a:normAutofit lnSpcReduction="10000"/>
          </a:bodyPr>
          <a:lstStyle/>
          <a:p>
            <a:pPr marL="45720" indent="0">
              <a:buNone/>
            </a:pPr>
            <a:r>
              <a:rPr lang="en-GB" sz="3200" b="0" i="0" dirty="0">
                <a:solidFill>
                  <a:schemeClr val="tx1"/>
                </a:solidFill>
                <a:effectLst/>
                <a:latin typeface="Times New Roman" panose="02020603050405020304" pitchFamily="18" charset="0"/>
                <a:cs typeface="Times New Roman" panose="02020603050405020304" pitchFamily="18" charset="0"/>
              </a:rPr>
              <a:t>In 1854, aged 31, Wallace set out for the Malay Archipelago. </a:t>
            </a:r>
            <a:r>
              <a:rPr lang="en-GB" sz="3200" dirty="0">
                <a:solidFill>
                  <a:schemeClr val="tx1"/>
                </a:solidFill>
                <a:latin typeface="Times New Roman" panose="02020603050405020304" pitchFamily="18" charset="0"/>
                <a:cs typeface="Times New Roman" panose="02020603050405020304" pitchFamily="18" charset="0"/>
              </a:rPr>
              <a:t>D</a:t>
            </a:r>
            <a:r>
              <a:rPr lang="en-GB" sz="3200" b="0" i="0" dirty="0">
                <a:solidFill>
                  <a:schemeClr val="tx1"/>
                </a:solidFill>
                <a:effectLst/>
                <a:latin typeface="Times New Roman" panose="02020603050405020304" pitchFamily="18" charset="0"/>
                <a:cs typeface="Times New Roman" panose="02020603050405020304" pitchFamily="18" charset="0"/>
              </a:rPr>
              <a:t>uring his travels and collecting across </a:t>
            </a:r>
            <a:r>
              <a:rPr lang="en-GB" sz="3200" dirty="0">
                <a:solidFill>
                  <a:schemeClr val="tx1"/>
                </a:solidFill>
                <a:latin typeface="Times New Roman" panose="02020603050405020304" pitchFamily="18" charset="0"/>
                <a:cs typeface="Times New Roman" panose="02020603050405020304" pitchFamily="18" charset="0"/>
              </a:rPr>
              <a:t>the</a:t>
            </a:r>
            <a:r>
              <a:rPr lang="en-GB" sz="3200" b="0" i="0" dirty="0">
                <a:solidFill>
                  <a:schemeClr val="tx1"/>
                </a:solidFill>
                <a:effectLst/>
                <a:latin typeface="Times New Roman" panose="02020603050405020304" pitchFamily="18" charset="0"/>
                <a:cs typeface="Times New Roman" panose="02020603050405020304" pitchFamily="18" charset="0"/>
              </a:rPr>
              <a:t> many islands he discovered over 5,000 new species and documented the behaviour </a:t>
            </a:r>
            <a:r>
              <a:rPr lang="en-GB" sz="3200" dirty="0">
                <a:solidFill>
                  <a:schemeClr val="tx1"/>
                </a:solidFill>
                <a:latin typeface="Times New Roman" panose="02020603050405020304" pitchFamily="18" charset="0"/>
                <a:cs typeface="Times New Roman" panose="02020603050405020304" pitchFamily="18" charset="0"/>
              </a:rPr>
              <a:t>of the O</a:t>
            </a:r>
            <a:r>
              <a:rPr lang="en-GB" sz="3200" b="0" i="0" dirty="0">
                <a:solidFill>
                  <a:schemeClr val="tx1"/>
                </a:solidFill>
                <a:effectLst/>
                <a:latin typeface="Times New Roman" panose="02020603050405020304" pitchFamily="18" charset="0"/>
                <a:cs typeface="Times New Roman" panose="02020603050405020304" pitchFamily="18" charset="0"/>
              </a:rPr>
              <a:t>rangutan in Borneo</a:t>
            </a:r>
            <a:r>
              <a:rPr lang="en-GB" sz="3200" dirty="0">
                <a:solidFill>
                  <a:schemeClr val="tx1"/>
                </a:solidFill>
                <a:latin typeface="Times New Roman" panose="02020603050405020304" pitchFamily="18" charset="0"/>
                <a:cs typeface="Times New Roman" panose="02020603050405020304" pitchFamily="18" charset="0"/>
              </a:rPr>
              <a:t>, noting how similar it was to a human</a:t>
            </a:r>
            <a:r>
              <a:rPr lang="en-GB" sz="3200" b="0" i="0" dirty="0">
                <a:solidFill>
                  <a:schemeClr val="tx1"/>
                </a:solidFill>
                <a:effectLst/>
                <a:latin typeface="Times New Roman" panose="02020603050405020304" pitchFamily="18" charset="0"/>
                <a:cs typeface="Times New Roman" panose="02020603050405020304" pitchFamily="18" charset="0"/>
              </a:rPr>
              <a:t>. He was the first European to observe and document the Birds of Paradise alive. He is considered the father of Biogeography and </a:t>
            </a:r>
            <a:r>
              <a:rPr lang="en-GB" sz="3200" dirty="0">
                <a:solidFill>
                  <a:schemeClr val="tx1"/>
                </a:solidFill>
                <a:latin typeface="Times New Roman" panose="02020603050405020304" pitchFamily="18" charset="0"/>
                <a:cs typeface="Times New Roman" panose="02020603050405020304" pitchFamily="18" charset="0"/>
              </a:rPr>
              <a:t>discovered/established</a:t>
            </a:r>
            <a:r>
              <a:rPr lang="en-GB" sz="3200" b="0" i="0" dirty="0">
                <a:solidFill>
                  <a:schemeClr val="tx1"/>
                </a:solidFill>
                <a:effectLst/>
                <a:latin typeface="Times New Roman" panose="02020603050405020304" pitchFamily="18" charset="0"/>
                <a:cs typeface="Times New Roman" panose="02020603050405020304" pitchFamily="18" charset="0"/>
              </a:rPr>
              <a:t> the ‘Wallace line’ that still exists to this day, which states that west island creatures were of mainland Asian origin, and east island creatures evolved from ancestors from Australia.</a:t>
            </a:r>
            <a:endParaRPr lang="en-GB"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33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A52A-669D-46BA-8481-0BA1E0BFA143}"/>
              </a:ext>
            </a:extLst>
          </p:cNvPr>
          <p:cNvSpPr>
            <a:spLocks noGrp="1"/>
          </p:cNvSpPr>
          <p:nvPr>
            <p:ph type="title"/>
          </p:nvPr>
        </p:nvSpPr>
        <p:spPr>
          <a:xfrm>
            <a:off x="1158240" y="244928"/>
            <a:ext cx="9875520" cy="865415"/>
          </a:xfrm>
        </p:spPr>
        <p:txBody>
          <a:bodyPr>
            <a:normAutofit/>
          </a:bodyPr>
          <a:lstStyle/>
          <a:p>
            <a:pPr algn="ctr"/>
            <a:r>
              <a:rPr lang="en-GB" sz="4800" dirty="0">
                <a:solidFill>
                  <a:schemeClr val="tx1"/>
                </a:solidFill>
                <a:latin typeface="Times New Roman" panose="02020603050405020304" pitchFamily="18" charset="0"/>
                <a:cs typeface="Times New Roman" panose="02020603050405020304" pitchFamily="18" charset="0"/>
              </a:rPr>
              <a:t>Total collections from the East. </a:t>
            </a:r>
          </a:p>
        </p:txBody>
      </p:sp>
      <p:sp>
        <p:nvSpPr>
          <p:cNvPr id="3" name="Content Placeholder 2">
            <a:extLst>
              <a:ext uri="{FF2B5EF4-FFF2-40B4-BE49-F238E27FC236}">
                <a16:creationId xmlns:a16="http://schemas.microsoft.com/office/drawing/2014/main" id="{4C9B093C-B10C-4195-B348-8B70AA4C5805}"/>
              </a:ext>
            </a:extLst>
          </p:cNvPr>
          <p:cNvSpPr>
            <a:spLocks noGrp="1"/>
          </p:cNvSpPr>
          <p:nvPr>
            <p:ph idx="1"/>
          </p:nvPr>
        </p:nvSpPr>
        <p:spPr>
          <a:xfrm>
            <a:off x="244929" y="1247775"/>
            <a:ext cx="11707585" cy="5365297"/>
          </a:xfrm>
        </p:spPr>
        <p:txBody>
          <a:bodyPr>
            <a:normAutofit fontScale="25000" lnSpcReduction="20000"/>
          </a:bodyPr>
          <a:lstStyle/>
          <a:p>
            <a:pPr marL="45720" indent="0" algn="ctr">
              <a:buNone/>
            </a:pPr>
            <a:r>
              <a:rPr lang="en-GB" sz="12800" dirty="0">
                <a:solidFill>
                  <a:schemeClr val="tx1"/>
                </a:solidFill>
                <a:latin typeface="Times New Roman" panose="02020603050405020304" pitchFamily="18" charset="0"/>
                <a:cs typeface="Times New Roman" panose="02020603050405020304" pitchFamily="18" charset="0"/>
              </a:rPr>
              <a:t>“I find that my Eastern Collections amounted to:</a:t>
            </a:r>
          </a:p>
          <a:p>
            <a:pPr marL="45720" indent="0" algn="ctr">
              <a:buNone/>
            </a:pPr>
            <a:r>
              <a:rPr lang="en-GB" sz="12800" dirty="0">
                <a:solidFill>
                  <a:schemeClr val="tx1"/>
                </a:solidFill>
                <a:latin typeface="Times New Roman" panose="02020603050405020304" pitchFamily="18" charset="0"/>
                <a:cs typeface="Times New Roman" panose="02020603050405020304" pitchFamily="18" charset="0"/>
              </a:rPr>
              <a:t>310 specimens of Mammalia.</a:t>
            </a:r>
          </a:p>
          <a:p>
            <a:pPr marL="45720" indent="0" algn="ctr">
              <a:buNone/>
            </a:pPr>
            <a:r>
              <a:rPr lang="en-GB" sz="12800" dirty="0">
                <a:solidFill>
                  <a:schemeClr val="tx1"/>
                </a:solidFill>
                <a:latin typeface="Times New Roman" panose="02020603050405020304" pitchFamily="18" charset="0"/>
                <a:cs typeface="Times New Roman" panose="02020603050405020304" pitchFamily="18" charset="0"/>
              </a:rPr>
              <a:t>100 specimens of reptiles.</a:t>
            </a:r>
          </a:p>
          <a:p>
            <a:pPr marL="45720" indent="0" algn="ctr">
              <a:buNone/>
            </a:pPr>
            <a:r>
              <a:rPr lang="en-GB" sz="12800" dirty="0">
                <a:solidFill>
                  <a:schemeClr val="tx1"/>
                </a:solidFill>
                <a:latin typeface="Times New Roman" panose="02020603050405020304" pitchFamily="18" charset="0"/>
                <a:cs typeface="Times New Roman" panose="02020603050405020304" pitchFamily="18" charset="0"/>
              </a:rPr>
              <a:t>8,050 specimens of Birds. </a:t>
            </a:r>
          </a:p>
          <a:p>
            <a:pPr marL="45720" indent="0" algn="ctr">
              <a:buNone/>
            </a:pPr>
            <a:r>
              <a:rPr lang="en-GB" sz="12800" dirty="0">
                <a:solidFill>
                  <a:schemeClr val="tx1"/>
                </a:solidFill>
                <a:latin typeface="Times New Roman" panose="02020603050405020304" pitchFamily="18" charset="0"/>
                <a:cs typeface="Times New Roman" panose="02020603050405020304" pitchFamily="18" charset="0"/>
              </a:rPr>
              <a:t>7,500 specimens of shells.</a:t>
            </a:r>
          </a:p>
          <a:p>
            <a:pPr marL="45720" indent="0" algn="ctr">
              <a:buNone/>
            </a:pPr>
            <a:r>
              <a:rPr lang="en-GB" sz="12800" dirty="0">
                <a:solidFill>
                  <a:schemeClr val="tx1"/>
                </a:solidFill>
                <a:latin typeface="Times New Roman" panose="02020603050405020304" pitchFamily="18" charset="0"/>
                <a:cs typeface="Times New Roman" panose="02020603050405020304" pitchFamily="18" charset="0"/>
              </a:rPr>
              <a:t>13,000 specimens of Lepidoptera. </a:t>
            </a:r>
          </a:p>
          <a:p>
            <a:pPr marL="45720" indent="0" algn="ctr">
              <a:buNone/>
            </a:pPr>
            <a:r>
              <a:rPr lang="en-GB" sz="12800" dirty="0">
                <a:solidFill>
                  <a:schemeClr val="tx1"/>
                </a:solidFill>
                <a:latin typeface="Times New Roman" panose="02020603050405020304" pitchFamily="18" charset="0"/>
                <a:cs typeface="Times New Roman" panose="02020603050405020304" pitchFamily="18" charset="0"/>
              </a:rPr>
              <a:t>83,200 specimens of coleoptera. </a:t>
            </a:r>
          </a:p>
          <a:p>
            <a:pPr marL="45720" indent="0" algn="ctr">
              <a:buNone/>
            </a:pPr>
            <a:r>
              <a:rPr lang="en-GB" sz="12800" dirty="0">
                <a:solidFill>
                  <a:schemeClr val="tx1"/>
                </a:solidFill>
                <a:latin typeface="Times New Roman" panose="02020603050405020304" pitchFamily="18" charset="0"/>
                <a:cs typeface="Times New Roman" panose="02020603050405020304" pitchFamily="18" charset="0"/>
              </a:rPr>
              <a:t>13,400 specimens of other insects.</a:t>
            </a:r>
          </a:p>
          <a:p>
            <a:pPr marL="45720" indent="0" algn="ctr">
              <a:buNone/>
            </a:pPr>
            <a:endParaRPr lang="en-GB" sz="12800" dirty="0">
              <a:solidFill>
                <a:schemeClr val="tx1"/>
              </a:solidFill>
              <a:latin typeface="Times New Roman" panose="02020603050405020304" pitchFamily="18" charset="0"/>
              <a:cs typeface="Times New Roman" panose="02020603050405020304" pitchFamily="18" charset="0"/>
            </a:endParaRPr>
          </a:p>
          <a:p>
            <a:pPr marL="45720" indent="0" algn="ctr">
              <a:buNone/>
            </a:pPr>
            <a:r>
              <a:rPr lang="en-GB" sz="12800" dirty="0">
                <a:solidFill>
                  <a:schemeClr val="tx1"/>
                </a:solidFill>
                <a:latin typeface="Times New Roman" panose="02020603050405020304" pitchFamily="18" charset="0"/>
                <a:cs typeface="Times New Roman" panose="02020603050405020304" pitchFamily="18" charset="0"/>
              </a:rPr>
              <a:t>125,600 specimens of Natural history in all.” </a:t>
            </a:r>
          </a:p>
          <a:p>
            <a:pPr marL="45720" indent="0">
              <a:buNone/>
            </a:pPr>
            <a:endParaRPr lang="en-GB" dirty="0"/>
          </a:p>
          <a:p>
            <a:pPr marL="45720" indent="0">
              <a:buNone/>
            </a:pPr>
            <a:r>
              <a:rPr lang="en-GB" dirty="0"/>
              <a:t> </a:t>
            </a:r>
          </a:p>
        </p:txBody>
      </p:sp>
      <p:pic>
        <p:nvPicPr>
          <p:cNvPr id="16386" name="Picture 2" descr="Two colourful pinned beetle specimens, one shiny green, one black with yellow markings">
            <a:extLst>
              <a:ext uri="{FF2B5EF4-FFF2-40B4-BE49-F238E27FC236}">
                <a16:creationId xmlns:a16="http://schemas.microsoft.com/office/drawing/2014/main" id="{5A114302-E630-4058-90DD-6479BB89C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712" y="3694638"/>
            <a:ext cx="2993359" cy="172923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4DF87A76-FAB0-4C1A-BF90-C959352F8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97" y="1827975"/>
            <a:ext cx="2993359" cy="172923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9AA45D46-0446-4B84-9FFD-02BFADCDF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99" y="3820528"/>
            <a:ext cx="2771429" cy="16010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pecimen of Wallace's Standardwing Bird of Paradise from Alfred Russel  Wallace's Own Collection Acquired by Singapore Natural History Museum | The Alfred  Russel Wallace Website">
            <a:extLst>
              <a:ext uri="{FF2B5EF4-FFF2-40B4-BE49-F238E27FC236}">
                <a16:creationId xmlns:a16="http://schemas.microsoft.com/office/drawing/2014/main" id="{24735FF9-AF4A-4FBE-99F5-D535BF621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6241" y="1635478"/>
            <a:ext cx="2993359" cy="192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310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17046-9614-463B-B7C6-9928C45B7143}"/>
              </a:ext>
            </a:extLst>
          </p:cNvPr>
          <p:cNvSpPr>
            <a:spLocks noGrp="1"/>
          </p:cNvSpPr>
          <p:nvPr>
            <p:ph type="title"/>
          </p:nvPr>
        </p:nvSpPr>
        <p:spPr>
          <a:xfrm>
            <a:off x="242207" y="451640"/>
            <a:ext cx="11707586" cy="1356360"/>
          </a:xfrm>
        </p:spPr>
        <p:txBody>
          <a:bodyPr>
            <a:normAutofit fontScale="90000"/>
          </a:bodyPr>
          <a:lstStyle/>
          <a:p>
            <a:r>
              <a:rPr lang="en-GB" dirty="0">
                <a:solidFill>
                  <a:schemeClr val="tx1"/>
                </a:solidFill>
                <a:latin typeface="Times New Roman" panose="02020603050405020304" pitchFamily="18" charset="0"/>
                <a:cs typeface="Times New Roman" panose="02020603050405020304" pitchFamily="18" charset="0"/>
              </a:rPr>
              <a:t>“I slept very soundly with half a dozen smoke-dried human skulls suspended over my head.” – Wallace when staying in a Dayak village in Borneo.</a:t>
            </a:r>
          </a:p>
        </p:txBody>
      </p:sp>
      <p:pic>
        <p:nvPicPr>
          <p:cNvPr id="2050" name="Picture 2" descr="Orang Utan attacked by Dyaks ” Frontispiece to Alfred Russel Wallace... |  Download Scientific Diagram">
            <a:extLst>
              <a:ext uri="{FF2B5EF4-FFF2-40B4-BE49-F238E27FC236}">
                <a16:creationId xmlns:a16="http://schemas.microsoft.com/office/drawing/2014/main" id="{FFA18753-2131-4AE5-9C06-D7E8454CB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309" y="2200159"/>
            <a:ext cx="2835320" cy="42744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kin of orangutan collected by Wallace in Sarawak. Liverpool World Museum |  The Alfred Russel Wallace Website">
            <a:extLst>
              <a:ext uri="{FF2B5EF4-FFF2-40B4-BE49-F238E27FC236}">
                <a16:creationId xmlns:a16="http://schemas.microsoft.com/office/drawing/2014/main" id="{198674BF-F886-4A30-B093-750DF9A68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8" y="2200158"/>
            <a:ext cx="3490809" cy="42744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lfred Russel Wallace' with Hana Ayoob — Eleanor Armstrong">
            <a:extLst>
              <a:ext uri="{FF2B5EF4-FFF2-40B4-BE49-F238E27FC236}">
                <a16:creationId xmlns:a16="http://schemas.microsoft.com/office/drawing/2014/main" id="{5CE9E99D-7043-465E-8D12-4E40B00F8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3077" y="1938719"/>
            <a:ext cx="2952776" cy="17057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aige Madison on Twitter: &quot;&quot;There never was such a baby as my baby, and I  am sure nobody ever had such a dear little duck of a daring of a little  brown">
            <a:extLst>
              <a:ext uri="{FF2B5EF4-FFF2-40B4-BE49-F238E27FC236}">
                <a16:creationId xmlns:a16="http://schemas.microsoft.com/office/drawing/2014/main" id="{2143589E-C0B1-4379-8FDF-EF417D7DCE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0533" y="3843483"/>
            <a:ext cx="2835320" cy="27334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927AD6-A9DB-4414-B2E5-9330E58D3068}"/>
              </a:ext>
            </a:extLst>
          </p:cNvPr>
          <p:cNvSpPr txBox="1"/>
          <p:nvPr/>
        </p:nvSpPr>
        <p:spPr>
          <a:xfrm>
            <a:off x="9698629" y="2075229"/>
            <a:ext cx="2251164" cy="4524315"/>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During his time in Borneo, Wallace would collect many specimens and discover many new species of primarily insects. Here he interacted with the Native Dayaks and hunted and described the Orangutan, even looking after an orphaned individual and saying how similar it was to a human baby.</a:t>
            </a:r>
          </a:p>
        </p:txBody>
      </p:sp>
    </p:spTree>
    <p:extLst>
      <p:ext uri="{BB962C8B-B14F-4D97-AF65-F5344CB8AC3E}">
        <p14:creationId xmlns:p14="http://schemas.microsoft.com/office/powerpoint/2010/main" val="3743376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E5365B-9BDD-4984-898F-9F181C042482}"/>
              </a:ext>
            </a:extLst>
          </p:cNvPr>
          <p:cNvSpPr>
            <a:spLocks noGrp="1"/>
          </p:cNvSpPr>
          <p:nvPr>
            <p:ph type="title"/>
          </p:nvPr>
        </p:nvSpPr>
        <p:spPr>
          <a:xfrm>
            <a:off x="228598" y="228404"/>
            <a:ext cx="3931920" cy="740508"/>
          </a:xfrm>
        </p:spPr>
        <p:txBody>
          <a:bodyPr/>
          <a:lstStyle/>
          <a:p>
            <a:r>
              <a:rPr lang="en-GB" dirty="0">
                <a:solidFill>
                  <a:schemeClr val="tx1"/>
                </a:solidFill>
                <a:latin typeface="Times New Roman" panose="02020603050405020304" pitchFamily="18" charset="0"/>
                <a:cs typeface="Times New Roman" panose="02020603050405020304" pitchFamily="18" charset="0"/>
              </a:rPr>
              <a:t>Local assistance. </a:t>
            </a:r>
          </a:p>
        </p:txBody>
      </p:sp>
      <p:sp>
        <p:nvSpPr>
          <p:cNvPr id="6" name="Text Placeholder 5">
            <a:extLst>
              <a:ext uri="{FF2B5EF4-FFF2-40B4-BE49-F238E27FC236}">
                <a16:creationId xmlns:a16="http://schemas.microsoft.com/office/drawing/2014/main" id="{39DC1D97-B75C-478D-B71A-A5366BBE2CE2}"/>
              </a:ext>
            </a:extLst>
          </p:cNvPr>
          <p:cNvSpPr>
            <a:spLocks noGrp="1"/>
          </p:cNvSpPr>
          <p:nvPr>
            <p:ph type="body" sz="half" idx="2"/>
          </p:nvPr>
        </p:nvSpPr>
        <p:spPr>
          <a:xfrm>
            <a:off x="228598" y="861134"/>
            <a:ext cx="7802886" cy="4671045"/>
          </a:xfrm>
        </p:spPr>
        <p:txBody>
          <a:bodyPr>
            <a:noAutofit/>
          </a:bodyPr>
          <a:lstStyle/>
          <a:p>
            <a:pPr marL="342900" indent="-342900">
              <a:buFont typeface="Arial" panose="020B0604020202020204" pitchFamily="34" charset="0"/>
              <a:buChar char="•"/>
            </a:pPr>
            <a:r>
              <a:rPr lang="en-GB" sz="2000" dirty="0">
                <a:solidFill>
                  <a:schemeClr val="tx1"/>
                </a:solidFill>
                <a:latin typeface="Times New Roman" panose="02020603050405020304" pitchFamily="18" charset="0"/>
                <a:cs typeface="Times New Roman" panose="02020603050405020304" pitchFamily="18" charset="0"/>
              </a:rPr>
              <a:t>Whilst Wallace collected the majority of his specimens himself, a fellow Englishman called Charles Allen initially accompanied him as an assistant, but during his voyage Wallace employed many locals to help hunt and skin (Primarily) birds. </a:t>
            </a:r>
            <a:r>
              <a:rPr lang="en-GB" sz="2000" b="0" i="0" dirty="0">
                <a:solidFill>
                  <a:schemeClr val="tx1"/>
                </a:solidFill>
                <a:effectLst/>
                <a:latin typeface="Times New Roman" panose="02020603050405020304" pitchFamily="18" charset="0"/>
                <a:cs typeface="Times New Roman" panose="02020603050405020304" pitchFamily="18" charset="0"/>
              </a:rPr>
              <a:t>It has recently been calculated that Charles Allen and the various native assistants employed by Wallace collected about ~ 40,000 of the </a:t>
            </a:r>
            <a:r>
              <a:rPr lang="en-GB" sz="2000" dirty="0">
                <a:solidFill>
                  <a:schemeClr val="tx1"/>
                </a:solidFill>
                <a:latin typeface="Times New Roman" panose="02020603050405020304" pitchFamily="18" charset="0"/>
                <a:cs typeface="Times New Roman" panose="02020603050405020304" pitchFamily="18" charset="0"/>
              </a:rPr>
              <a:t>125,600 natural specimens</a:t>
            </a:r>
            <a:r>
              <a:rPr lang="en-GB" sz="2000" b="0" i="0" dirty="0">
                <a:solidFill>
                  <a:schemeClr val="tx1"/>
                </a:solidFill>
                <a:effectLst/>
                <a:latin typeface="Times New Roman" panose="02020603050405020304" pitchFamily="18" charset="0"/>
                <a:cs typeface="Times New Roman" panose="02020603050405020304" pitchFamily="18" charset="0"/>
              </a:rPr>
              <a:t>.</a:t>
            </a:r>
            <a:endParaRPr lang="en-GB" sz="2000"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000" dirty="0">
                <a:solidFill>
                  <a:schemeClr val="tx1"/>
                </a:solidFill>
                <a:latin typeface="Times New Roman" panose="02020603050405020304" pitchFamily="18" charset="0"/>
                <a:cs typeface="Times New Roman" panose="02020603050405020304" pitchFamily="18" charset="0"/>
              </a:rPr>
              <a:t>Wallace wrote extensively about his local assistants. One assistant who accompanied Wallace for most of his travels across the archipelago was a Malay boy called Ali. Initially hired as a cook, Ali would help to shoot, collect and skin many thousands of the bird specimens in Wallace’s collection, including the famous Wallace’s Standard wing. </a:t>
            </a:r>
          </a:p>
          <a:p>
            <a:pPr marL="342900" indent="-342900">
              <a:buFont typeface="Arial" panose="020B0604020202020204" pitchFamily="34" charset="0"/>
              <a:buChar char="•"/>
            </a:pPr>
            <a:r>
              <a:rPr lang="en-GB" sz="2000" dirty="0">
                <a:solidFill>
                  <a:schemeClr val="tx1"/>
                </a:solidFill>
                <a:latin typeface="Times New Roman" panose="02020603050405020304" pitchFamily="18" charset="0"/>
                <a:cs typeface="Times New Roman" panose="02020603050405020304" pitchFamily="18" charset="0"/>
              </a:rPr>
              <a:t>In 1907 American herpetologist Thomas Barbour was in Ternate met an elderly Malay Gentleman who said “I am Ali Wallace.”.</a:t>
            </a:r>
          </a:p>
        </p:txBody>
      </p:sp>
      <p:pic>
        <p:nvPicPr>
          <p:cNvPr id="4098" name="Picture 2">
            <a:extLst>
              <a:ext uri="{FF2B5EF4-FFF2-40B4-BE49-F238E27FC236}">
                <a16:creationId xmlns:a16="http://schemas.microsoft.com/office/drawing/2014/main" id="{3AC2412F-7B5E-4389-8801-3A92C53E9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0574" y="565432"/>
            <a:ext cx="3955797" cy="51605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2014414-FE86-4069-9287-972841E36C91}"/>
              </a:ext>
            </a:extLst>
          </p:cNvPr>
          <p:cNvSpPr txBox="1"/>
          <p:nvPr/>
        </p:nvSpPr>
        <p:spPr>
          <a:xfrm>
            <a:off x="487677" y="5183046"/>
            <a:ext cx="6477003" cy="1446550"/>
          </a:xfrm>
          <a:prstGeom prst="rect">
            <a:avLst/>
          </a:prstGeom>
          <a:noFill/>
        </p:spPr>
        <p:txBody>
          <a:bodyPr wrap="square">
            <a:spAutoFit/>
          </a:bodyPr>
          <a:lstStyle/>
          <a:p>
            <a:r>
              <a:rPr lang="en-GB" sz="2200" b="0" i="0" dirty="0">
                <a:effectLst/>
                <a:latin typeface="Times New Roman" panose="02020603050405020304" pitchFamily="18" charset="0"/>
                <a:cs typeface="Times New Roman" panose="02020603050405020304" pitchFamily="18" charset="0"/>
              </a:rPr>
              <a:t>“</a:t>
            </a:r>
            <a:r>
              <a:rPr lang="en-GB" sz="2200" dirty="0">
                <a:latin typeface="Times New Roman" panose="02020603050405020304" pitchFamily="18" charset="0"/>
                <a:cs typeface="Times New Roman" panose="02020603050405020304" pitchFamily="18" charset="0"/>
              </a:rPr>
              <a:t>I therefore now present his likeness to my readers as that of the best native servant I ever had, and the </a:t>
            </a:r>
            <a:r>
              <a:rPr lang="en-GB" sz="2200" b="0" i="0" dirty="0">
                <a:effectLst/>
                <a:latin typeface="Times New Roman" panose="02020603050405020304" pitchFamily="18" charset="0"/>
                <a:cs typeface="Times New Roman" panose="02020603050405020304" pitchFamily="18" charset="0"/>
              </a:rPr>
              <a:t>faithful companion of almost all my journeyings among the islands of the far East”. </a:t>
            </a:r>
            <a:r>
              <a:rPr lang="en-GB" sz="2200" dirty="0">
                <a:latin typeface="Times New Roman" panose="02020603050405020304" pitchFamily="18" charset="0"/>
                <a:cs typeface="Times New Roman" panose="02020603050405020304" pitchFamily="18" charset="0"/>
              </a:rPr>
              <a:t>– Alfred Russel Wallace.</a:t>
            </a:r>
          </a:p>
        </p:txBody>
      </p:sp>
      <p:sp>
        <p:nvSpPr>
          <p:cNvPr id="8" name="TextBox 7">
            <a:extLst>
              <a:ext uri="{FF2B5EF4-FFF2-40B4-BE49-F238E27FC236}">
                <a16:creationId xmlns:a16="http://schemas.microsoft.com/office/drawing/2014/main" id="{D37F7140-7C8F-4F98-A2FC-C11BCCA9D288}"/>
              </a:ext>
            </a:extLst>
          </p:cNvPr>
          <p:cNvSpPr txBox="1"/>
          <p:nvPr/>
        </p:nvSpPr>
        <p:spPr>
          <a:xfrm>
            <a:off x="7853544" y="5725949"/>
            <a:ext cx="4109856" cy="584775"/>
          </a:xfrm>
          <a:prstGeom prst="rect">
            <a:avLst/>
          </a:prstGeom>
          <a:noFill/>
        </p:spPr>
        <p:txBody>
          <a:bodyPr wrap="square" rtlCol="0">
            <a:spAutoFit/>
          </a:bodyPr>
          <a:lstStyle/>
          <a:p>
            <a:r>
              <a:rPr lang="en-GB" sz="3200" dirty="0">
                <a:latin typeface="Times New Roman" panose="02020603050405020304" pitchFamily="18" charset="0"/>
                <a:cs typeface="Times New Roman" panose="02020603050405020304" pitchFamily="18" charset="0"/>
              </a:rPr>
              <a:t>Portrait of Ali ca. 1862.</a:t>
            </a:r>
          </a:p>
        </p:txBody>
      </p:sp>
    </p:spTree>
    <p:extLst>
      <p:ext uri="{BB962C8B-B14F-4D97-AF65-F5344CB8AC3E}">
        <p14:creationId xmlns:p14="http://schemas.microsoft.com/office/powerpoint/2010/main" val="3288346672"/>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TM03457444[[fn=Basis]]</Template>
  <TotalTime>735</TotalTime>
  <Words>4087</Words>
  <Application>Microsoft Office PowerPoint</Application>
  <PresentationFormat>Widescreen</PresentationFormat>
  <Paragraphs>203</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Corbel</vt:lpstr>
      <vt:lpstr>Source Sans Pro</vt:lpstr>
      <vt:lpstr>Times New Roman</vt:lpstr>
      <vt:lpstr>Basis</vt:lpstr>
      <vt:lpstr>Alfred Russel Wallace</vt:lpstr>
      <vt:lpstr>Introduction</vt:lpstr>
      <vt:lpstr>Early life. </vt:lpstr>
      <vt:lpstr>Travels across the Amazon</vt:lpstr>
      <vt:lpstr>Travels with Bates.  </vt:lpstr>
      <vt:lpstr>Voyage and discovery across the Malay Archipelago (1854-1862). </vt:lpstr>
      <vt:lpstr>Total collections from the East. </vt:lpstr>
      <vt:lpstr>“I slept very soundly with half a dozen smoke-dried human skulls suspended over my head.” – Wallace when staying in a Dayak village in Borneo.</vt:lpstr>
      <vt:lpstr>Local assistance. </vt:lpstr>
      <vt:lpstr>Insects</vt:lpstr>
      <vt:lpstr>Wallace's flying frog  (Rhacophorus nigropalmatus), Borneo. </vt:lpstr>
      <vt:lpstr>Sarawak Law. </vt:lpstr>
      <vt:lpstr>The Wallace line </vt:lpstr>
      <vt:lpstr>Distinct bird  species distributions </vt:lpstr>
      <vt:lpstr>PowerPoint Presentation</vt:lpstr>
      <vt:lpstr>Vertebrate distributions  (not every vertebrate group in the Archipelago is mentioned here):</vt:lpstr>
      <vt:lpstr>Island of Sulawesi   (known as Celebes in Wallace’s day).</vt:lpstr>
      <vt:lpstr>Wallace's golden birdwing (Ornithoptera croesus)</vt:lpstr>
      <vt:lpstr>Nicobar pigeon  (Caloenas nicobarica) evolution and adaptations.</vt:lpstr>
      <vt:lpstr>Evolution by natural selection</vt:lpstr>
      <vt:lpstr>PowerPoint Presentation</vt:lpstr>
      <vt:lpstr>Birds of paradise. </vt:lpstr>
      <vt:lpstr>The Malay Archipelago:  The land of the orang-utan, and the bird of paradise.  A narrative of travel,  with studies of man and nature (1869). </vt:lpstr>
      <vt:lpstr>Some of the various topics within the book </vt:lpstr>
      <vt:lpstr>Good modern prints. </vt:lpstr>
      <vt:lpstr>Biogeographic realms </vt:lpstr>
      <vt:lpstr>The Geographical Distribution of Animals. With a study of the Relations of Living and Extinct Faunas (1876). </vt:lpstr>
      <vt:lpstr>Quotes </vt:lpstr>
      <vt:lpstr>The forgotten Voyage (1983)</vt:lpstr>
      <vt:lpstr>Bill Bailey’s Jungle Hero (2013). </vt:lpstr>
      <vt:lpstr>Recent Wallace memorials </vt:lpstr>
      <vt:lpstr>Wallace memorial fund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Alfred Russel Wallace</dc:title>
  <dc:creator>George Storey</dc:creator>
  <cp:lastModifiedBy>George Storey</cp:lastModifiedBy>
  <cp:revision>30</cp:revision>
  <dcterms:created xsi:type="dcterms:W3CDTF">2022-03-08T10:07:56Z</dcterms:created>
  <dcterms:modified xsi:type="dcterms:W3CDTF">2022-03-11T12:13:55Z</dcterms:modified>
</cp:coreProperties>
</file>