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3970000" cy="1079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Light"/>
        <a:ea typeface="Source Sans Pro Light"/>
        <a:cs typeface="Source Sans Pro Light"/>
        <a:sym typeface="Source Sans Pro Light"/>
      </a:defRPr>
    </a:lvl1pPr>
    <a:lvl2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Light"/>
        <a:ea typeface="Source Sans Pro Light"/>
        <a:cs typeface="Source Sans Pro Light"/>
        <a:sym typeface="Source Sans Pro Light"/>
      </a:defRPr>
    </a:lvl2pPr>
    <a:lvl3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Light"/>
        <a:ea typeface="Source Sans Pro Light"/>
        <a:cs typeface="Source Sans Pro Light"/>
        <a:sym typeface="Source Sans Pro Light"/>
      </a:defRPr>
    </a:lvl3pPr>
    <a:lvl4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Light"/>
        <a:ea typeface="Source Sans Pro Light"/>
        <a:cs typeface="Source Sans Pro Light"/>
        <a:sym typeface="Source Sans Pro Light"/>
      </a:defRPr>
    </a:lvl4pPr>
    <a:lvl5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Light"/>
        <a:ea typeface="Source Sans Pro Light"/>
        <a:cs typeface="Source Sans Pro Light"/>
        <a:sym typeface="Source Sans Pro Light"/>
      </a:defRPr>
    </a:lvl5pPr>
    <a:lvl6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Light"/>
        <a:ea typeface="Source Sans Pro Light"/>
        <a:cs typeface="Source Sans Pro Light"/>
        <a:sym typeface="Source Sans Pro Light"/>
      </a:defRPr>
    </a:lvl6pPr>
    <a:lvl7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Light"/>
        <a:ea typeface="Source Sans Pro Light"/>
        <a:cs typeface="Source Sans Pro Light"/>
        <a:sym typeface="Source Sans Pro Light"/>
      </a:defRPr>
    </a:lvl7pPr>
    <a:lvl8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Light"/>
        <a:ea typeface="Source Sans Pro Light"/>
        <a:cs typeface="Source Sans Pro Light"/>
        <a:sym typeface="Source Sans Pro Light"/>
      </a:defRPr>
    </a:lvl8pPr>
    <a:lvl9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Light"/>
        <a:ea typeface="Source Sans Pro Light"/>
        <a:cs typeface="Source Sans Pro Light"/>
        <a:sym typeface="Source Sans Pro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Pro Light"/>
          <a:ea typeface="Source Sans Pro Light"/>
          <a:cs typeface="Source Sans Pro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Source Sans Pro Light"/>
          <a:ea typeface="Source Sans Pro Light"/>
          <a:cs typeface="Source Sans Pr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Source Sans Pro Light"/>
          <a:ea typeface="Source Sans Pro Light"/>
          <a:cs typeface="Source Sans Pr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Source Sans Pro Light"/>
          <a:ea typeface="Source Sans Pro Light"/>
          <a:cs typeface="Source Sans Pr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Source Sans Pro Light"/>
          <a:ea typeface="Source Sans Pro Light"/>
          <a:cs typeface="Source Sans Pro Light"/>
        </a:font>
        <a:srgbClr val="4C4C4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E2F0"/>
          </a:solidFill>
        </a:fill>
      </a:tcStyle>
    </a:wholeTbl>
    <a:band2H>
      <a:tcTxStyle/>
      <a:tcStyle>
        <a:tcBdr/>
        <a:fill>
          <a:solidFill>
            <a:srgbClr val="EBF1F7"/>
          </a:solidFill>
        </a:fill>
      </a:tcStyle>
    </a:band2H>
    <a:firstCol>
      <a:tcTxStyle b="on" i="off">
        <a:font>
          <a:latin typeface="Source Sans Pro Light"/>
          <a:ea typeface="Source Sans Pro Light"/>
          <a:cs typeface="Source Sans Pr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ource Sans Pro Light"/>
          <a:ea typeface="Source Sans Pro Light"/>
          <a:cs typeface="Source Sans Pr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Source Sans Pro Light"/>
          <a:ea typeface="Source Sans Pro Light"/>
          <a:cs typeface="Source Sans Pr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Pro Light"/>
          <a:ea typeface="Source Sans Pro Light"/>
          <a:cs typeface="Source Sans Pro Light"/>
        </a:font>
        <a:srgbClr val="4C4C4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F2E1"/>
          </a:solidFill>
        </a:fill>
      </a:tcStyle>
    </a:wholeTbl>
    <a:band2H>
      <a:tcTxStyle/>
      <a:tcStyle>
        <a:tcBdr/>
        <a:fill>
          <a:solidFill>
            <a:srgbClr val="FDF8F0"/>
          </a:solidFill>
        </a:fill>
      </a:tcStyle>
    </a:band2H>
    <a:firstCol>
      <a:tcTxStyle b="on" i="off">
        <a:font>
          <a:latin typeface="Source Sans Pro Light"/>
          <a:ea typeface="Source Sans Pro Light"/>
          <a:cs typeface="Source Sans Pr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Source Sans Pro Light"/>
          <a:ea typeface="Source Sans Pro Light"/>
          <a:cs typeface="Source Sans Pr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Source Sans Pro Light"/>
          <a:ea typeface="Source Sans Pro Light"/>
          <a:cs typeface="Source Sans Pr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Pro Light"/>
          <a:ea typeface="Source Sans Pro Light"/>
          <a:cs typeface="Source Sans Pro Light"/>
        </a:font>
        <a:srgbClr val="4C4C4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D7E1"/>
          </a:solidFill>
        </a:fill>
      </a:tcStyle>
    </a:wholeTbl>
    <a:band2H>
      <a:tcTxStyle/>
      <a:tcStyle>
        <a:tcBdr/>
        <a:fill>
          <a:solidFill>
            <a:srgbClr val="F0ECF0"/>
          </a:solidFill>
        </a:fill>
      </a:tcStyle>
    </a:band2H>
    <a:firstCol>
      <a:tcTxStyle b="on" i="off">
        <a:font>
          <a:latin typeface="Source Sans Pro Light"/>
          <a:ea typeface="Source Sans Pro Light"/>
          <a:cs typeface="Source Sans Pr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Source Sans Pro Light"/>
          <a:ea typeface="Source Sans Pro Light"/>
          <a:cs typeface="Source Sans Pr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Source Sans Pro Light"/>
          <a:ea typeface="Source Sans Pro Light"/>
          <a:cs typeface="Source Sans Pr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Pro Light"/>
          <a:ea typeface="Source Sans Pro Light"/>
          <a:cs typeface="Source Sans Pro Light"/>
        </a:font>
        <a:srgbClr val="4C4C4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Source Sans Pro Light"/>
          <a:ea typeface="Source Sans Pro Light"/>
          <a:cs typeface="Source Sans Pro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ource Sans Pro Light"/>
          <a:ea typeface="Source Sans Pro Light"/>
          <a:cs typeface="Source Sans Pro Light"/>
        </a:font>
        <a:srgbClr val="4C4C4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C4C4C"/>
              </a:solidFill>
              <a:prstDash val="solid"/>
              <a:round/>
            </a:ln>
          </a:top>
          <a:bottom>
            <a:ln w="25400" cap="flat">
              <a:solidFill>
                <a:srgbClr val="4C4C4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Pro Light"/>
          <a:ea typeface="Source Sans Pro Light"/>
          <a:cs typeface="Source Sans Pro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C4C4C"/>
              </a:solidFill>
              <a:prstDash val="solid"/>
              <a:round/>
            </a:ln>
          </a:top>
          <a:bottom>
            <a:ln w="25400" cap="flat">
              <a:solidFill>
                <a:srgbClr val="4C4C4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Pro Light"/>
          <a:ea typeface="Source Sans Pro Light"/>
          <a:cs typeface="Source Sans Pro Light"/>
        </a:font>
        <a:srgbClr val="4C4C4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CECE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Source Sans Pro Light"/>
          <a:ea typeface="Source Sans Pro Light"/>
          <a:cs typeface="Source Sans Pr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C4C4C"/>
          </a:solidFill>
        </a:fill>
      </a:tcStyle>
    </a:firstCol>
    <a:lastRow>
      <a:tcTxStyle b="on" i="off">
        <a:font>
          <a:latin typeface="Source Sans Pro Light"/>
          <a:ea typeface="Source Sans Pro Light"/>
          <a:cs typeface="Source Sans Pr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C4C4C"/>
          </a:solidFill>
        </a:fill>
      </a:tcStyle>
    </a:lastRow>
    <a:firstRow>
      <a:tcTxStyle b="on" i="off">
        <a:font>
          <a:latin typeface="Source Sans Pro Light"/>
          <a:ea typeface="Source Sans Pro Light"/>
          <a:cs typeface="Source Sans Pr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C4C4C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 snapToObjects="1">
      <p:cViewPr>
        <p:scale>
          <a:sx n="79" d="100"/>
          <a:sy n="79" d="100"/>
        </p:scale>
        <p:origin x="1416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6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6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6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6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6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6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6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6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6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364257" y="1918641"/>
            <a:ext cx="11241486" cy="3547073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4257" y="5561210"/>
            <a:ext cx="11241486" cy="1214192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4257" y="6993680"/>
            <a:ext cx="11241486" cy="508002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90000"/>
              </a:lnSpc>
              <a:buSzTx/>
              <a:buNone/>
              <a:defRPr sz="900"/>
            </a:lvl1pPr>
            <a:lvl2pPr marL="555624" indent="-111124" algn="r">
              <a:lnSpc>
                <a:spcPct val="90000"/>
              </a:lnSpc>
              <a:defRPr sz="900"/>
            </a:lvl2pPr>
            <a:lvl3pPr marL="1000124" indent="-111124" algn="r">
              <a:lnSpc>
                <a:spcPct val="90000"/>
              </a:lnSpc>
              <a:defRPr sz="900"/>
            </a:lvl3pPr>
            <a:lvl4pPr marL="1444624" indent="-111124" algn="r">
              <a:lnSpc>
                <a:spcPct val="90000"/>
              </a:lnSpc>
              <a:defRPr sz="900"/>
            </a:lvl4pPr>
            <a:lvl5pPr marL="1889124" indent="-111124" algn="r">
              <a:lnSpc>
                <a:spcPct val="90000"/>
              </a:lnSpc>
              <a:defRPr sz="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21"/>
          </p:nvPr>
        </p:nvSpPr>
        <p:spPr>
          <a:xfrm>
            <a:off x="1364257" y="4742655"/>
            <a:ext cx="11241486" cy="7367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873125" y="158750"/>
            <a:ext cx="15708068" cy="1047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23472" indent="-123472">
              <a:defRPr sz="1000"/>
            </a:lvl1pPr>
            <a:lvl2pPr marL="567972" indent="-123472">
              <a:defRPr sz="1000"/>
            </a:lvl2pPr>
            <a:lvl3pPr marL="1012472" indent="-123472">
              <a:defRPr sz="1000"/>
            </a:lvl3pPr>
            <a:lvl4pPr marL="1456972" indent="-123472">
              <a:defRPr sz="1000"/>
            </a:lvl4pPr>
            <a:lvl5pPr marL="1901471" indent="-123471">
              <a:defRPr sz="1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725785" y="840878"/>
            <a:ext cx="10504787" cy="70068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364257" y="7375673"/>
            <a:ext cx="11241486" cy="152797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4257" y="8958212"/>
            <a:ext cx="11241486" cy="1214192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790156" y="10090546"/>
            <a:ext cx="376045" cy="3885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364257" y="3623964"/>
            <a:ext cx="11241486" cy="354707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919510" y="840878"/>
            <a:ext cx="13274232" cy="88494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023192" y="840878"/>
            <a:ext cx="5729885" cy="4283772"/>
          </a:xfrm>
          <a:prstGeom prst="rect">
            <a:avLst/>
          </a:prstGeom>
        </p:spPr>
        <p:txBody>
          <a:bodyPr anchor="b"/>
          <a:lstStyle>
            <a:lvl1pPr>
              <a:defRPr sz="3300" b="1"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3192" y="5274716"/>
            <a:ext cx="5729885" cy="4406554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4870400" y="2955477"/>
            <a:ext cx="10129616" cy="675307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23192" y="2955477"/>
            <a:ext cx="5729885" cy="6753078"/>
          </a:xfrm>
          <a:prstGeom prst="rect">
            <a:avLst/>
          </a:prstGeom>
        </p:spPr>
        <p:txBody>
          <a:bodyPr/>
          <a:lstStyle>
            <a:lvl1pPr marL="146956" indent="-146956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  <a:lvl2pPr marL="489857" indent="-146956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2pPr>
            <a:lvl3pPr marL="832757" indent="-146957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3pPr>
            <a:lvl4pPr marL="1175657" indent="-146957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4pPr>
            <a:lvl5pPr marL="1518557" indent="-146957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023192" y="1523007"/>
            <a:ext cx="11923616" cy="77489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21"/>
          </p:nvPr>
        </p:nvSpPr>
        <p:spPr>
          <a:xfrm>
            <a:off x="-2551164" y="1113729"/>
            <a:ext cx="12864954" cy="85766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7175996" y="5558790"/>
            <a:ext cx="6507512" cy="4340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23"/>
          </p:nvPr>
        </p:nvSpPr>
        <p:spPr>
          <a:xfrm>
            <a:off x="6985000" y="1111309"/>
            <a:ext cx="6302872" cy="42019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023192" y="636239"/>
            <a:ext cx="11923616" cy="231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69" tIns="54569" rIns="54569" bIns="5456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023192" y="2955477"/>
            <a:ext cx="11923616" cy="6753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69" tIns="54569" rIns="54569" bIns="5456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ln w="12700">
            <a:miter lim="400000"/>
          </a:ln>
        </p:spPr>
        <p:txBody>
          <a:bodyPr wrap="none" lIns="54569" tIns="54569" rIns="54569" bIns="54569">
            <a:spAutoFit/>
          </a:bodyPr>
          <a:lstStyle>
            <a:lvl1pPr algn="ctr">
              <a:spcBef>
                <a:spcPts val="0"/>
              </a:spcBef>
              <a:defRPr sz="1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1pPr>
      <a:lvl2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2pPr>
      <a:lvl3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3pPr>
      <a:lvl4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4pPr>
      <a:lvl5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5pPr>
      <a:lvl6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6pPr>
      <a:lvl7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7pPr>
      <a:lvl8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8pPr>
      <a:lvl9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9pPr>
    </p:titleStyle>
    <p:bodyStyle>
      <a:lvl1pPr marL="148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1pPr>
      <a:lvl2pPr marL="592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2pPr>
      <a:lvl3pPr marL="1037165" marR="0" indent="-148165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3pPr>
      <a:lvl4pPr marL="1481665" marR="0" indent="-148165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4pPr>
      <a:lvl5pPr marL="1926165" marR="0" indent="-148165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5pPr>
      <a:lvl6pPr marL="2370665" marR="0" indent="-148165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6pPr>
      <a:lvl7pPr marL="2815165" marR="0" indent="-148165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7pPr>
      <a:lvl8pPr marL="3259666" marR="0" indent="-148165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8pPr>
      <a:lvl9pPr marL="3704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creativecommons.org/licenses/by-sa/4.0/" TargetMode="External"/><Relationship Id="rId7" Type="http://schemas.openxmlformats.org/officeDocument/2006/relationships/hyperlink" Target="https://twitter.com/LVaudo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orcats.tidyverse.org/" TargetMode="External"/><Relationship Id="rId5" Type="http://schemas.openxmlformats.org/officeDocument/2006/relationships/hyperlink" Target="http://rstudio.com" TargetMode="External"/><Relationship Id="rId4" Type="http://schemas.openxmlformats.org/officeDocument/2006/relationships/hyperlink" Target="mailto:info@rstudio.com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Table"/>
          <p:cNvGraphicFramePr/>
          <p:nvPr/>
        </p:nvGraphicFramePr>
        <p:xfrm>
          <a:off x="9524112" y="6651286"/>
          <a:ext cx="177800" cy="711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6F4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B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9" name="Table"/>
          <p:cNvGraphicFramePr/>
          <p:nvPr/>
        </p:nvGraphicFramePr>
        <p:xfrm>
          <a:off x="9520659" y="5400192"/>
          <a:ext cx="177800" cy="711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6F4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B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0" name="Table"/>
          <p:cNvGraphicFramePr/>
          <p:nvPr/>
        </p:nvGraphicFramePr>
        <p:xfrm>
          <a:off x="10538842" y="6663986"/>
          <a:ext cx="177800" cy="711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EB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B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1" name="Table"/>
          <p:cNvGraphicFramePr/>
          <p:nvPr/>
        </p:nvGraphicFramePr>
        <p:xfrm>
          <a:off x="10532492" y="5395461"/>
          <a:ext cx="177800" cy="711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EB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B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2" name="Table"/>
          <p:cNvGraphicFramePr/>
          <p:nvPr/>
        </p:nvGraphicFramePr>
        <p:xfrm>
          <a:off x="9520659" y="4283082"/>
          <a:ext cx="177800" cy="711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6F4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B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3" name="Table"/>
          <p:cNvGraphicFramePr/>
          <p:nvPr/>
        </p:nvGraphicFramePr>
        <p:xfrm>
          <a:off x="10538842" y="4295782"/>
          <a:ext cx="177800" cy="711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5CA5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6F4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5CA5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5CA5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4" name="Table"/>
          <p:cNvGraphicFramePr/>
          <p:nvPr/>
        </p:nvGraphicFramePr>
        <p:xfrm>
          <a:off x="9517337" y="3308934"/>
          <a:ext cx="177800" cy="711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6F4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B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5" name="Screen Shot 2019-02-08 at 4.35.15 PM.png" descr="Screen Shot 2019-02-08 at 4.35.1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866" y="-6884"/>
            <a:ext cx="5791202" cy="250200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36" name="Table"/>
          <p:cNvGraphicFramePr/>
          <p:nvPr/>
        </p:nvGraphicFramePr>
        <p:xfrm>
          <a:off x="9520659" y="2035049"/>
          <a:ext cx="177800" cy="711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6F4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B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7" name="Table"/>
          <p:cNvGraphicFramePr/>
          <p:nvPr/>
        </p:nvGraphicFramePr>
        <p:xfrm>
          <a:off x="10538842" y="2051727"/>
          <a:ext cx="177800" cy="711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8DD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4E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5DA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8DD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8" name="Table"/>
          <p:cNvGraphicFramePr/>
          <p:nvPr/>
        </p:nvGraphicFramePr>
        <p:xfrm>
          <a:off x="10538300" y="8135162"/>
          <a:ext cx="177800" cy="355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9" name="Table"/>
          <p:cNvGraphicFramePr/>
          <p:nvPr/>
        </p:nvGraphicFramePr>
        <p:xfrm>
          <a:off x="10533328" y="8826520"/>
          <a:ext cx="177800" cy="355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0" name="Table"/>
          <p:cNvGraphicFramePr/>
          <p:nvPr/>
        </p:nvGraphicFramePr>
        <p:xfrm>
          <a:off x="10539678" y="9406973"/>
          <a:ext cx="177800" cy="5334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5BA5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1" name="Table"/>
          <p:cNvGraphicFramePr/>
          <p:nvPr/>
        </p:nvGraphicFramePr>
        <p:xfrm>
          <a:off x="9520659" y="9397321"/>
          <a:ext cx="177800" cy="5334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2" name="Table"/>
          <p:cNvGraphicFramePr/>
          <p:nvPr/>
        </p:nvGraphicFramePr>
        <p:xfrm>
          <a:off x="9527010" y="8822485"/>
          <a:ext cx="177800" cy="355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3" name="Table"/>
          <p:cNvGraphicFramePr/>
          <p:nvPr/>
        </p:nvGraphicFramePr>
        <p:xfrm>
          <a:off x="9521161" y="8140732"/>
          <a:ext cx="177800" cy="355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4" name="Table"/>
          <p:cNvGraphicFramePr/>
          <p:nvPr/>
        </p:nvGraphicFramePr>
        <p:xfrm>
          <a:off x="5745112" y="6653113"/>
          <a:ext cx="177800" cy="5334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6F4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5" name="Table"/>
          <p:cNvGraphicFramePr/>
          <p:nvPr/>
        </p:nvGraphicFramePr>
        <p:xfrm>
          <a:off x="4884167" y="6636435"/>
          <a:ext cx="177800" cy="5334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6F4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6" name="Table"/>
          <p:cNvGraphicFramePr/>
          <p:nvPr/>
        </p:nvGraphicFramePr>
        <p:xfrm>
          <a:off x="5751462" y="5801820"/>
          <a:ext cx="177800" cy="5334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6F4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7" name="Table"/>
          <p:cNvGraphicFramePr/>
          <p:nvPr/>
        </p:nvGraphicFramePr>
        <p:xfrm>
          <a:off x="4890517" y="5797842"/>
          <a:ext cx="177800" cy="5334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6F4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8" name="Table"/>
          <p:cNvGraphicFramePr/>
          <p:nvPr/>
        </p:nvGraphicFramePr>
        <p:xfrm>
          <a:off x="5743284" y="4930779"/>
          <a:ext cx="177800" cy="5334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6F4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9" name="Table"/>
          <p:cNvGraphicFramePr/>
          <p:nvPr/>
        </p:nvGraphicFramePr>
        <p:xfrm>
          <a:off x="4895038" y="4926801"/>
          <a:ext cx="177800" cy="5334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6F4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0" name="Table"/>
          <p:cNvGraphicFramePr/>
          <p:nvPr/>
        </p:nvGraphicFramePr>
        <p:xfrm>
          <a:off x="5908384" y="4076121"/>
          <a:ext cx="177800" cy="3556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B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1" name="Table"/>
          <p:cNvGraphicFramePr/>
          <p:nvPr/>
        </p:nvGraphicFramePr>
        <p:xfrm>
          <a:off x="4895038" y="4072143"/>
          <a:ext cx="177800" cy="3556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B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2" name="Table"/>
          <p:cNvGraphicFramePr/>
          <p:nvPr/>
        </p:nvGraphicFramePr>
        <p:xfrm>
          <a:off x="5921084" y="3054594"/>
          <a:ext cx="177800" cy="5334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solidFill>
                            <a:srgbClr val="000000"/>
                          </a:solidFill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6F4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6F4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B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3" name="Table"/>
          <p:cNvGraphicFramePr/>
          <p:nvPr/>
        </p:nvGraphicFramePr>
        <p:xfrm>
          <a:off x="4895038" y="3050616"/>
          <a:ext cx="177800" cy="5334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solidFill>
                            <a:srgbClr val="000000"/>
                          </a:solidFill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6F4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6F4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B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4" name="Table"/>
          <p:cNvGraphicFramePr/>
          <p:nvPr/>
        </p:nvGraphicFramePr>
        <p:xfrm>
          <a:off x="5914734" y="2039027"/>
          <a:ext cx="177800" cy="711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6F4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B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5" name="Table"/>
          <p:cNvGraphicFramePr/>
          <p:nvPr/>
        </p:nvGraphicFramePr>
        <p:xfrm>
          <a:off x="4888688" y="2035049"/>
          <a:ext cx="177800" cy="711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6F4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B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6" name="Table"/>
          <p:cNvGraphicFramePr/>
          <p:nvPr/>
        </p:nvGraphicFramePr>
        <p:xfrm>
          <a:off x="1897512" y="9179046"/>
          <a:ext cx="127000" cy="228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FA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A27D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7" name="Table"/>
          <p:cNvGraphicFramePr/>
          <p:nvPr/>
        </p:nvGraphicFramePr>
        <p:xfrm>
          <a:off x="1897512" y="9540611"/>
          <a:ext cx="127000" cy="228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0A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7349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8" name="Table"/>
          <p:cNvGraphicFramePr/>
          <p:nvPr/>
        </p:nvGraphicFramePr>
        <p:xfrm>
          <a:off x="1236489" y="9173080"/>
          <a:ext cx="127000" cy="228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FA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A27D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9" name="Table"/>
          <p:cNvGraphicFramePr/>
          <p:nvPr/>
        </p:nvGraphicFramePr>
        <p:xfrm>
          <a:off x="1236489" y="9534646"/>
          <a:ext cx="127000" cy="228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0A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7349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0" name="Table"/>
          <p:cNvGraphicFramePr/>
          <p:nvPr/>
        </p:nvGraphicFramePr>
        <p:xfrm>
          <a:off x="1814902" y="8128032"/>
          <a:ext cx="177800" cy="711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FA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7349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A27D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0A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1" name="Table"/>
          <p:cNvGraphicFramePr/>
          <p:nvPr/>
        </p:nvGraphicFramePr>
        <p:xfrm>
          <a:off x="1166883" y="8137372"/>
          <a:ext cx="177800" cy="355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0A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2" name="Table"/>
          <p:cNvGraphicFramePr/>
          <p:nvPr/>
        </p:nvGraphicFramePr>
        <p:xfrm>
          <a:off x="521152" y="8135567"/>
          <a:ext cx="177800" cy="355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734A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3" name="Table"/>
          <p:cNvGraphicFramePr/>
          <p:nvPr/>
        </p:nvGraphicFramePr>
        <p:xfrm>
          <a:off x="1548202" y="6905286"/>
          <a:ext cx="177800" cy="355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4" name="Table"/>
          <p:cNvGraphicFramePr/>
          <p:nvPr/>
        </p:nvGraphicFramePr>
        <p:xfrm>
          <a:off x="1546529" y="5741699"/>
          <a:ext cx="355600" cy="71628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FFFFFF"/>
                          </a:solidFill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solidFill>
                      <a:srgbClr val="54575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FFFFFF"/>
                          </a:solidFill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n</a:t>
                      </a:r>
                    </a:p>
                  </a:txBody>
                  <a:tcPr marL="0" marR="0" marT="0" marB="0" anchor="ctr" horzOverflow="overflow">
                    <a:solidFill>
                      <a:srgbClr val="5457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FACD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solidFill>
                      <a:srgbClr val="D6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A27DA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solidFill>
                      <a:srgbClr val="D6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734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solidFill>
                      <a:srgbClr val="D6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5" name="Table"/>
          <p:cNvGraphicFramePr/>
          <p:nvPr/>
        </p:nvGraphicFramePr>
        <p:xfrm>
          <a:off x="536314" y="6883399"/>
          <a:ext cx="177800" cy="5334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6F4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6" name="Table"/>
          <p:cNvGraphicFramePr/>
          <p:nvPr/>
        </p:nvGraphicFramePr>
        <p:xfrm>
          <a:off x="523614" y="4400550"/>
          <a:ext cx="177800" cy="711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6F4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B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7" name="Table"/>
          <p:cNvGraphicFramePr/>
          <p:nvPr>
            <p:extLst>
              <p:ext uri="{D42A27DB-BD31-4B8C-83A1-F6EECF244321}">
                <p14:modId xmlns:p14="http://schemas.microsoft.com/office/powerpoint/2010/main" val="1468320241"/>
              </p:ext>
            </p:extLst>
          </p:nvPr>
        </p:nvGraphicFramePr>
        <p:xfrm>
          <a:off x="522688" y="3321634"/>
          <a:ext cx="177800" cy="711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6F4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B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8" name="Table"/>
          <p:cNvGraphicFramePr/>
          <p:nvPr>
            <p:extLst>
              <p:ext uri="{D42A27DB-BD31-4B8C-83A1-F6EECF244321}">
                <p14:modId xmlns:p14="http://schemas.microsoft.com/office/powerpoint/2010/main" val="3020940216"/>
              </p:ext>
            </p:extLst>
          </p:nvPr>
        </p:nvGraphicFramePr>
        <p:xfrm>
          <a:off x="1179583" y="3313950"/>
          <a:ext cx="177800" cy="711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6F4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B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9" name="Table"/>
          <p:cNvGraphicFramePr/>
          <p:nvPr/>
        </p:nvGraphicFramePr>
        <p:xfrm>
          <a:off x="3752366" y="1872388"/>
          <a:ext cx="177800" cy="711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A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6F4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9D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BA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0" name="Table"/>
          <p:cNvGraphicFramePr/>
          <p:nvPr/>
        </p:nvGraphicFramePr>
        <p:xfrm>
          <a:off x="2923077" y="1867519"/>
          <a:ext cx="177800" cy="711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defTabSz="914400">
                        <a:defRPr sz="700"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1" name="Line"/>
          <p:cNvSpPr/>
          <p:nvPr/>
        </p:nvSpPr>
        <p:spPr>
          <a:xfrm flipV="1">
            <a:off x="2628118" y="2270666"/>
            <a:ext cx="735836" cy="214567"/>
          </a:xfrm>
          <a:prstGeom prst="line">
            <a:avLst/>
          </a:prstGeom>
          <a:ln w="12700">
            <a:solidFill>
              <a:srgbClr val="7A4779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2" name="Factors with forcats : : CHEAT SHEET"/>
          <p:cNvSpPr txBox="1">
            <a:spLocks noGrp="1"/>
          </p:cNvSpPr>
          <p:nvPr>
            <p:ph type="title"/>
          </p:nvPr>
        </p:nvSpPr>
        <p:spPr>
          <a:xfrm>
            <a:off x="275720" y="361176"/>
            <a:ext cx="8570740" cy="803348"/>
          </a:xfrm>
          <a:prstGeom prst="rect">
            <a:avLst/>
          </a:prstGeom>
        </p:spPr>
        <p:txBody>
          <a:bodyPr lIns="0" tIns="0" rIns="0" bIns="0" anchor="t"/>
          <a:lstStyle/>
          <a:p>
            <a:pPr>
              <a:defRPr>
                <a:solidFill>
                  <a:srgbClr val="424242"/>
                </a:solidFill>
              </a:defRPr>
            </a:pPr>
            <a:r>
              <a:t>Factors with forcats : : </a:t>
            </a:r>
            <a:r>
              <a:rPr sz="3300" b="1">
                <a:latin typeface="SourceSansPro-SemiBold"/>
                <a:ea typeface="SourceSansPro-SemiBold"/>
                <a:cs typeface="SourceSansPro-SemiBold"/>
                <a:sym typeface="SourceSansPro-SemiBold"/>
              </a:rPr>
              <a:t>CHEAT SHEET</a:t>
            </a:r>
            <a:r>
              <a:t> </a:t>
            </a:r>
          </a:p>
        </p:txBody>
      </p:sp>
      <p:sp>
        <p:nvSpPr>
          <p:cNvPr id="173" name="Change the value of levels"/>
          <p:cNvSpPr txBox="1"/>
          <p:nvPr/>
        </p:nvSpPr>
        <p:spPr>
          <a:xfrm>
            <a:off x="9322938" y="1498600"/>
            <a:ext cx="344138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744A77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Change the value of levels</a:t>
            </a:r>
          </a:p>
        </p:txBody>
      </p:sp>
      <p:sp>
        <p:nvSpPr>
          <p:cNvPr id="174" name="The forcats package provides tools for working with factors, which are R's data structure for categorical data."/>
          <p:cNvSpPr txBox="1"/>
          <p:nvPr/>
        </p:nvSpPr>
        <p:spPr>
          <a:xfrm>
            <a:off x="328466" y="1240810"/>
            <a:ext cx="7833487" cy="21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The </a:t>
            </a:r>
            <a:r>
              <a:rPr b="1">
                <a:latin typeface="SourceSansPro-SemiBold"/>
                <a:ea typeface="SourceSansPro-SemiBold"/>
                <a:cs typeface="SourceSansPro-SemiBold"/>
                <a:sym typeface="SourceSansPro-SemiBold"/>
              </a:rPr>
              <a:t>forcats</a:t>
            </a:r>
            <a:r>
              <a:t> package provides tools for working with factors, which are R's data structure for categorical data.</a:t>
            </a:r>
          </a:p>
        </p:txBody>
      </p:sp>
      <p:sp>
        <p:nvSpPr>
          <p:cNvPr id="175" name="Line"/>
          <p:cNvSpPr/>
          <p:nvPr/>
        </p:nvSpPr>
        <p:spPr>
          <a:xfrm>
            <a:off x="328466" y="7645400"/>
            <a:ext cx="3992633" cy="0"/>
          </a:xfrm>
          <a:prstGeom prst="line">
            <a:avLst/>
          </a:prstGeom>
          <a:ln w="6350">
            <a:solidFill>
              <a:srgbClr val="53585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6" name="R represents categorical…"/>
          <p:cNvSpPr txBox="1"/>
          <p:nvPr/>
        </p:nvSpPr>
        <p:spPr>
          <a:xfrm>
            <a:off x="328465" y="1888159"/>
            <a:ext cx="4112928" cy="1172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R represents categorical </a:t>
            </a:r>
          </a:p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data with factors. A 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factor</a:t>
            </a:r>
            <a:r>
              <a:rPr dirty="0"/>
              <a:t> </a:t>
            </a:r>
          </a:p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is an integer vector with a </a:t>
            </a:r>
          </a:p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dirty="0"/>
              <a:t>levels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attribute that stores</a:t>
            </a:r>
          </a:p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a set of mappings between </a:t>
            </a:r>
          </a:p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integers and categorical values. When you view a factor, R displays not the integers, but the levels associated with them.</a:t>
            </a:r>
          </a:p>
        </p:txBody>
      </p:sp>
      <p:sp>
        <p:nvSpPr>
          <p:cNvPr id="177" name="fct_c(…) Combine factors with different levels.  Also fct_cross(). f1 &lt;- factor(c(&quot;a&quot;, &quot;c&quot;)) f2 &lt;- factor(c(&quot;b&quot;, &quot;a&quot;)) fct_c(f1, f2)…"/>
          <p:cNvSpPr txBox="1"/>
          <p:nvPr/>
        </p:nvSpPr>
        <p:spPr>
          <a:xfrm>
            <a:off x="2540462" y="8089051"/>
            <a:ext cx="1943101" cy="1964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fct_c(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…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Combine factors with different levels. 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Also </a:t>
            </a:r>
            <a:r>
              <a:t>fct_cross()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.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solidFill>
                  <a:srgbClr val="7B477A"/>
                </a:solidFill>
              </a:rPr>
              <a:t>f1 &lt;- factor(c("a", "c"))</a:t>
            </a:r>
            <a:br>
              <a:rPr>
                <a:solidFill>
                  <a:srgbClr val="7B477A"/>
                </a:solidFill>
              </a:rPr>
            </a:br>
            <a:r>
              <a:rPr>
                <a:solidFill>
                  <a:srgbClr val="7B477A"/>
                </a:solidFill>
              </a:rPr>
              <a:t>f2 &lt;- factor(c("b", "a"))</a:t>
            </a:r>
            <a:br>
              <a:rPr>
                <a:solidFill>
                  <a:srgbClr val="7B477A"/>
                </a:solidFill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fct_c(f1, f2)</a:t>
            </a:r>
            <a:endParaRPr i="1"/>
          </a:p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fct_unify(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fs, levels = lvls_union(fs)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Standardize levels across a list of factors.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fct_unify(list(f2, f1))</a:t>
            </a:r>
          </a:p>
        </p:txBody>
      </p:sp>
      <p:sp>
        <p:nvSpPr>
          <p:cNvPr id="178" name="RStudio® is a trademark of RStudio, PBC  •  CC BY SA  RStudio  •  info@rstudio.com  •  844-448-1212  •  rstudio.com  •  Learn more at forcats.tidyverse.org  •  Diagrams inspired by @LVaudor on Twitter  •  forcats  0.5.1  •  Updated:  2021-07"/>
          <p:cNvSpPr txBox="1"/>
          <p:nvPr/>
        </p:nvSpPr>
        <p:spPr>
          <a:xfrm>
            <a:off x="2353571" y="10340909"/>
            <a:ext cx="11322668" cy="2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69" tIns="54569" rIns="54569" bIns="54569" anchor="ctr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 sz="9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RStudio® is a trademark of RStudio, PBC  •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CC BY SA</a:t>
            </a:r>
            <a:r>
              <a:t>  RStudio  •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info@rstudio.com</a:t>
            </a:r>
            <a:r>
              <a:t>  •  844-448-1212  •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rstudio.com</a:t>
            </a:r>
            <a:r>
              <a:t>  •  Learn more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 Bold"/>
                <a:ea typeface="Source Sans Pro Bold"/>
                <a:cs typeface="Source Sans Pro Bold"/>
                <a:sym typeface="Source Sans Pro Bold"/>
                <a:hlinkClick r:id="rId6"/>
              </a:rPr>
              <a:t>forcats.tidyverse.org</a:t>
            </a:r>
            <a:r>
              <a:t>  •  Diagrams inspired by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 Bold"/>
                <a:ea typeface="Source Sans Pro Bold"/>
                <a:cs typeface="Source Sans Pro Bold"/>
                <a:sym typeface="Source Sans Pro Bold"/>
                <a:hlinkClick r:id="rId7"/>
              </a:rPr>
              <a:t>@LVaudor</a:t>
            </a:r>
            <a:r>
              <a:t> on Twitter  •  forcats  0.5.1  •  Updated:  2021-07</a:t>
            </a:r>
          </a:p>
        </p:txBody>
      </p:sp>
      <p:sp>
        <p:nvSpPr>
          <p:cNvPr id="179" name="Line"/>
          <p:cNvSpPr/>
          <p:nvPr/>
        </p:nvSpPr>
        <p:spPr>
          <a:xfrm>
            <a:off x="2354307" y="10337513"/>
            <a:ext cx="11321196" cy="2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0" name="Line"/>
          <p:cNvSpPr/>
          <p:nvPr/>
        </p:nvSpPr>
        <p:spPr>
          <a:xfrm>
            <a:off x="9322951" y="1530349"/>
            <a:ext cx="3023622" cy="12703"/>
          </a:xfrm>
          <a:prstGeom prst="line">
            <a:avLst/>
          </a:prstGeom>
          <a:ln w="6350">
            <a:solidFill>
              <a:srgbClr val="53585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1" name="Factors"/>
          <p:cNvSpPr txBox="1"/>
          <p:nvPr/>
        </p:nvSpPr>
        <p:spPr>
          <a:xfrm>
            <a:off x="328465" y="1498600"/>
            <a:ext cx="97726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744A77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Factors</a:t>
            </a:r>
          </a:p>
        </p:txBody>
      </p:sp>
      <p:sp>
        <p:nvSpPr>
          <p:cNvPr id="182" name="Line"/>
          <p:cNvSpPr/>
          <p:nvPr/>
        </p:nvSpPr>
        <p:spPr>
          <a:xfrm>
            <a:off x="328465" y="1530349"/>
            <a:ext cx="3987993" cy="2"/>
          </a:xfrm>
          <a:prstGeom prst="line">
            <a:avLst/>
          </a:prstGeom>
          <a:ln w="6350">
            <a:solidFill>
              <a:srgbClr val="53585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3" name="Create a factor with factor()…"/>
          <p:cNvSpPr txBox="1"/>
          <p:nvPr/>
        </p:nvSpPr>
        <p:spPr>
          <a:xfrm>
            <a:off x="1899978" y="3079052"/>
            <a:ext cx="2426019" cy="2198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defRPr i="1">
                <a:solidFill>
                  <a:srgbClr val="744A77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Create a factor with factor()</a:t>
            </a:r>
          </a:p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factor(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x = character(), levels, </a:t>
            </a:r>
          </a:p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labels = levels, exclude = NA, ordered = is.ordered(x), nmax = NA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t> Convert </a:t>
            </a:r>
          </a:p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a vector to a factor. Also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as_factor()</a:t>
            </a:r>
            <a:r>
              <a:t>.</a:t>
            </a:r>
          </a:p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744A77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f &lt;- factor(c("a", "c", "b", "a"), 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>
                <a:solidFill>
                  <a:srgbClr val="744A77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               levels = c("a", "b", "c"))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i="1">
                <a:solidFill>
                  <a:srgbClr val="744A77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Return its levels with levels()</a:t>
            </a:r>
          </a:p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levels(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x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Return/set the levels of a </a:t>
            </a:r>
          </a:p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factor.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levels(f); levels(f) &lt;- c("x","y","z")</a:t>
            </a:r>
            <a:endParaRPr i="1"/>
          </a:p>
          <a:p>
            <a:pPr>
              <a:lnSpc>
                <a:spcPct val="80000"/>
              </a:lnSpc>
              <a:spcBef>
                <a:spcPts val="0"/>
              </a:spcBef>
              <a:defRPr i="1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 i="1"/>
          </a:p>
          <a:p>
            <a:pPr>
              <a:lnSpc>
                <a:spcPct val="80000"/>
              </a:lnSpc>
              <a:spcBef>
                <a:spcPts val="500"/>
              </a:spcBef>
              <a:defRPr i="1">
                <a:solidFill>
                  <a:srgbClr val="744A77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Use unclass() to see its structure</a:t>
            </a:r>
          </a:p>
        </p:txBody>
      </p:sp>
      <p:sp>
        <p:nvSpPr>
          <p:cNvPr id="184" name="Line"/>
          <p:cNvSpPr/>
          <p:nvPr/>
        </p:nvSpPr>
        <p:spPr>
          <a:xfrm flipV="1">
            <a:off x="9322937" y="7645399"/>
            <a:ext cx="4344423" cy="3"/>
          </a:xfrm>
          <a:prstGeom prst="line">
            <a:avLst/>
          </a:prstGeom>
          <a:ln w="6350">
            <a:solidFill>
              <a:srgbClr val="53585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5" name="Add or drop levels"/>
          <p:cNvSpPr txBox="1"/>
          <p:nvPr/>
        </p:nvSpPr>
        <p:spPr>
          <a:xfrm>
            <a:off x="9322937" y="7607300"/>
            <a:ext cx="24006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744A77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Add or drop levels</a:t>
            </a:r>
          </a:p>
        </p:txBody>
      </p:sp>
      <p:pic>
        <p:nvPicPr>
          <p:cNvPr id="186" name="forcats.png" descr="forc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21682" y="209245"/>
            <a:ext cx="1358902" cy="1575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822" y="9978473"/>
            <a:ext cx="1754523" cy="616479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Combine Factors"/>
          <p:cNvSpPr txBox="1"/>
          <p:nvPr/>
        </p:nvSpPr>
        <p:spPr>
          <a:xfrm>
            <a:off x="328465" y="7607300"/>
            <a:ext cx="224218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744A77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Combine Factors</a:t>
            </a:r>
          </a:p>
        </p:txBody>
      </p:sp>
      <p:sp>
        <p:nvSpPr>
          <p:cNvPr id="189" name="fct_drop(f, only) Drop unused levels.…"/>
          <p:cNvSpPr txBox="1"/>
          <p:nvPr/>
        </p:nvSpPr>
        <p:spPr>
          <a:xfrm>
            <a:off x="11299997" y="8089051"/>
            <a:ext cx="2705102" cy="2124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fct_drop(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f, only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Drop unused levels. </a:t>
            </a:r>
          </a:p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744A77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f5 &lt;- factor(c("a","b"),c("a","b","x"))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>
                <a:solidFill>
                  <a:srgbClr val="744A77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f6 &lt;- fct_drop(f5)</a:t>
            </a:r>
          </a:p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  <a:p>
            <a:pPr>
              <a:lnSpc>
                <a:spcPct val="80000"/>
              </a:lnSpc>
              <a:spcBef>
                <a:spcPts val="8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fct_expand(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f, …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Add levels to a factor.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fct_expand(f6, "x")</a:t>
            </a:r>
            <a:endParaRPr i="1"/>
          </a:p>
          <a:p>
            <a:pPr>
              <a:lnSpc>
                <a:spcPct val="80000"/>
              </a:lnSpc>
              <a:spcBef>
                <a:spcPts val="0"/>
              </a:spcBef>
              <a:defRPr i="1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 i="1"/>
          </a:p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fct_explicit_na(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f, na_level="(Missing)"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Assigns a level to NAs to ensure they appear in plots, etc. </a:t>
            </a:r>
          </a:p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t>fct_explicit_na(factor(c("a", "b", NA)))</a:t>
            </a:r>
          </a:p>
        </p:txBody>
      </p:sp>
      <p:sp>
        <p:nvSpPr>
          <p:cNvPr id="190" name="fct_recode(.f, ...) Manually change levels. Also fct_relabel() which obeys purrr::map syntax to apply a function or expression to each level. fct_recode(f, v = &quot;a&quot;, x = &quot;b&quot;, z = &quot;c&quot;) fct_relabel(f, ~ paste0(&quot;x&quot;, .x))…"/>
          <p:cNvSpPr txBox="1"/>
          <p:nvPr/>
        </p:nvSpPr>
        <p:spPr>
          <a:xfrm>
            <a:off x="11299997" y="2002692"/>
            <a:ext cx="2426020" cy="546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28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fct_recode(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.f, ...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Manually change levels. Also </a:t>
            </a:r>
            <a:r>
              <a:t>fct_relabel()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which obeys purrr::map syntax to apply a function or expression to each level.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fct_recode(f, v = "a", x = "b", z = "c")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fct_relabel(f, ~ paste0("x", .x))</a:t>
            </a:r>
            <a:endParaRPr i="1"/>
          </a:p>
          <a:p>
            <a:pPr>
              <a:lnSpc>
                <a:spcPct val="80000"/>
              </a:lnSpc>
              <a:spcBef>
                <a:spcPts val="28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fct_anon(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f, prefix = ""</a:t>
            </a:r>
            <a:r>
              <a:t>)</a:t>
            </a:r>
            <a:br/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Anonymize levels with random integers. 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fct_anon(f)</a:t>
            </a:r>
            <a:endParaRPr i="1"/>
          </a:p>
          <a:p>
            <a:pPr>
              <a:lnSpc>
                <a:spcPct val="80000"/>
              </a:lnSpc>
              <a:spcBef>
                <a:spcPts val="28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fct_collapse(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.f, …, other_level = NULL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Collapse levels into manually defined groups.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fct_collapse(f, x = c("a", "b"))</a:t>
            </a:r>
            <a:endParaRPr i="1"/>
          </a:p>
          <a:p>
            <a:pPr>
              <a:lnSpc>
                <a:spcPct val="80000"/>
              </a:lnSpc>
              <a:spcBef>
                <a:spcPts val="28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fct_lump_min(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f, min, w = NULL, other_level = "Other"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Lumps together factors that appear fewer than min times. Also </a:t>
            </a:r>
            <a:r>
              <a:t>fct_lump_n(), fct_lump_prop(),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and </a:t>
            </a:r>
            <a:r>
              <a:t>fct_lump_lowfreq()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. 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fct_lump_min(f, min = 2)</a:t>
            </a:r>
            <a:endParaRPr i="1"/>
          </a:p>
          <a:p>
            <a:pPr>
              <a:lnSpc>
                <a:spcPct val="80000"/>
              </a:lnSpc>
              <a:spcBef>
                <a:spcPts val="28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fct_other(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f, keep, drop, other_level = "Other"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Replace levels with "other."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fct_other(f, keep = c("a", "b"))</a:t>
            </a:r>
          </a:p>
        </p:txBody>
      </p:sp>
      <p:sp>
        <p:nvSpPr>
          <p:cNvPr id="191" name="Line"/>
          <p:cNvSpPr/>
          <p:nvPr/>
        </p:nvSpPr>
        <p:spPr>
          <a:xfrm>
            <a:off x="2618532" y="2138267"/>
            <a:ext cx="340928" cy="2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201" name="Group"/>
          <p:cNvGrpSpPr/>
          <p:nvPr/>
        </p:nvGrpSpPr>
        <p:grpSpPr>
          <a:xfrm>
            <a:off x="2948360" y="1864986"/>
            <a:ext cx="504808" cy="775730"/>
            <a:chOff x="0" y="26572"/>
            <a:chExt cx="504807" cy="775728"/>
          </a:xfrm>
        </p:grpSpPr>
        <p:sp>
          <p:nvSpPr>
            <p:cNvPr id="192" name="1"/>
            <p:cNvSpPr txBox="1"/>
            <p:nvPr/>
          </p:nvSpPr>
          <p:spPr>
            <a:xfrm>
              <a:off x="0" y="48552"/>
              <a:ext cx="114300" cy="222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93" name="1"/>
            <p:cNvSpPr txBox="1"/>
            <p:nvPr/>
          </p:nvSpPr>
          <p:spPr>
            <a:xfrm>
              <a:off x="0" y="579855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94" name="3"/>
            <p:cNvSpPr txBox="1"/>
            <p:nvPr/>
          </p:nvSpPr>
          <p:spPr>
            <a:xfrm>
              <a:off x="0" y="227595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95" name="2"/>
            <p:cNvSpPr txBox="1"/>
            <p:nvPr/>
          </p:nvSpPr>
          <p:spPr>
            <a:xfrm>
              <a:off x="0" y="406378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lvl1pPr>
            </a:lstStyle>
            <a:p>
              <a:r>
                <a:rPr dirty="0"/>
                <a:t>2</a:t>
              </a:r>
            </a:p>
          </p:txBody>
        </p:sp>
        <p:grpSp>
          <p:nvGrpSpPr>
            <p:cNvPr id="200" name="Group"/>
            <p:cNvGrpSpPr/>
            <p:nvPr/>
          </p:nvGrpSpPr>
          <p:grpSpPr>
            <a:xfrm>
              <a:off x="203200" y="26572"/>
              <a:ext cx="301607" cy="507176"/>
              <a:chOff x="0" y="0"/>
              <a:chExt cx="301605" cy="507175"/>
            </a:xfrm>
          </p:grpSpPr>
          <p:sp>
            <p:nvSpPr>
              <p:cNvPr id="196" name="1 =…"/>
              <p:cNvSpPr txBox="1"/>
              <p:nvPr/>
            </p:nvSpPr>
            <p:spPr>
              <a:xfrm>
                <a:off x="-1" y="-1"/>
                <a:ext cx="259204" cy="5071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rm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 spc="-1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t>1 =</a:t>
                </a:r>
                <a:endParaRPr spc="-29"/>
              </a:p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 spc="-1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t>2 =</a:t>
                </a:r>
                <a:endParaRPr spc="-29"/>
              </a:p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 spc="-1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t>3 =</a:t>
                </a:r>
              </a:p>
            </p:txBody>
          </p:sp>
          <p:sp>
            <p:nvSpPr>
              <p:cNvPr id="197" name="Square"/>
              <p:cNvSpPr/>
              <p:nvPr/>
            </p:nvSpPr>
            <p:spPr>
              <a:xfrm>
                <a:off x="174604" y="10353"/>
                <a:ext cx="127002" cy="121710"/>
              </a:xfrm>
              <a:prstGeom prst="rect">
                <a:avLst/>
              </a:prstGeom>
              <a:solidFill>
                <a:srgbClr val="D0AED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198" name="Square"/>
              <p:cNvSpPr/>
              <p:nvPr/>
            </p:nvSpPr>
            <p:spPr>
              <a:xfrm>
                <a:off x="174604" y="152580"/>
                <a:ext cx="127002" cy="121711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199" name="Square"/>
              <p:cNvSpPr/>
              <p:nvPr/>
            </p:nvSpPr>
            <p:spPr>
              <a:xfrm>
                <a:off x="174604" y="294808"/>
                <a:ext cx="127002" cy="121711"/>
              </a:xfrm>
              <a:prstGeom prst="rect">
                <a:avLst/>
              </a:prstGeom>
              <a:solidFill>
                <a:srgbClr val="744A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sp>
        <p:nvSpPr>
          <p:cNvPr id="202" name="integer vector"/>
          <p:cNvSpPr txBox="1"/>
          <p:nvPr/>
        </p:nvSpPr>
        <p:spPr>
          <a:xfrm>
            <a:off x="2161436" y="1948063"/>
            <a:ext cx="461061" cy="43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1100">
                <a:solidFill>
                  <a:srgbClr val="744A77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integer vector</a:t>
            </a:r>
          </a:p>
        </p:txBody>
      </p:sp>
      <p:sp>
        <p:nvSpPr>
          <p:cNvPr id="203" name="levels"/>
          <p:cNvSpPr txBox="1"/>
          <p:nvPr/>
        </p:nvSpPr>
        <p:spPr>
          <a:xfrm>
            <a:off x="2161436" y="2381793"/>
            <a:ext cx="461061" cy="18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1100">
                <a:solidFill>
                  <a:srgbClr val="744A77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levels</a:t>
            </a:r>
          </a:p>
        </p:txBody>
      </p:sp>
      <p:grpSp>
        <p:nvGrpSpPr>
          <p:cNvPr id="208" name="Group"/>
          <p:cNvGrpSpPr/>
          <p:nvPr/>
        </p:nvGrpSpPr>
        <p:grpSpPr>
          <a:xfrm>
            <a:off x="3982229" y="1861640"/>
            <a:ext cx="301606" cy="507175"/>
            <a:chOff x="0" y="0"/>
            <a:chExt cx="301605" cy="507173"/>
          </a:xfrm>
        </p:grpSpPr>
        <p:sp>
          <p:nvSpPr>
            <p:cNvPr id="204" name="1 =…"/>
            <p:cNvSpPr txBox="1"/>
            <p:nvPr/>
          </p:nvSpPr>
          <p:spPr>
            <a:xfrm>
              <a:off x="0" y="-1"/>
              <a:ext cx="259203" cy="5071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 spc="-1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r>
                <a:t>1 =</a:t>
              </a:r>
              <a:endParaRPr spc="-29"/>
            </a:p>
            <a:p>
              <a:pPr>
                <a:lnSpc>
                  <a:spcPct val="80000"/>
                </a:lnSpc>
                <a:spcBef>
                  <a:spcPts val="0"/>
                </a:spcBef>
                <a:defRPr sz="1000" spc="-1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r>
                <a:t>2 =</a:t>
              </a:r>
              <a:endParaRPr spc="-29"/>
            </a:p>
            <a:p>
              <a:pPr>
                <a:lnSpc>
                  <a:spcPct val="80000"/>
                </a:lnSpc>
                <a:spcBef>
                  <a:spcPts val="0"/>
                </a:spcBef>
                <a:defRPr sz="1000" spc="-1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r>
                <a:t>3 =</a:t>
              </a:r>
            </a:p>
          </p:txBody>
        </p:sp>
        <p:sp>
          <p:nvSpPr>
            <p:cNvPr id="205" name="Square"/>
            <p:cNvSpPr/>
            <p:nvPr/>
          </p:nvSpPr>
          <p:spPr>
            <a:xfrm>
              <a:off x="174604" y="10353"/>
              <a:ext cx="127002" cy="121710"/>
            </a:xfrm>
            <a:prstGeom prst="rect">
              <a:avLst/>
            </a:prstGeom>
            <a:solidFill>
              <a:srgbClr val="D0AED4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06" name="Square"/>
            <p:cNvSpPr/>
            <p:nvPr/>
          </p:nvSpPr>
          <p:spPr>
            <a:xfrm>
              <a:off x="174604" y="152580"/>
              <a:ext cx="127002" cy="121710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07" name="Square"/>
            <p:cNvSpPr/>
            <p:nvPr/>
          </p:nvSpPr>
          <p:spPr>
            <a:xfrm>
              <a:off x="174604" y="294808"/>
              <a:ext cx="127002" cy="121711"/>
            </a:xfrm>
            <a:prstGeom prst="rect">
              <a:avLst/>
            </a:prstGeom>
            <a:solidFill>
              <a:srgbClr val="744A77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sp>
        <p:nvSpPr>
          <p:cNvPr id="209" name="stored"/>
          <p:cNvSpPr txBox="1"/>
          <p:nvPr/>
        </p:nvSpPr>
        <p:spPr>
          <a:xfrm>
            <a:off x="2933033" y="1671382"/>
            <a:ext cx="478308" cy="18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1100">
                <a:solidFill>
                  <a:srgbClr val="744A77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stored</a:t>
            </a:r>
          </a:p>
        </p:txBody>
      </p:sp>
      <p:sp>
        <p:nvSpPr>
          <p:cNvPr id="210" name="displayed"/>
          <p:cNvSpPr txBox="1"/>
          <p:nvPr/>
        </p:nvSpPr>
        <p:spPr>
          <a:xfrm>
            <a:off x="3721879" y="1671382"/>
            <a:ext cx="623779" cy="18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1100">
                <a:solidFill>
                  <a:srgbClr val="744A77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rPr dirty="0"/>
              <a:t>displayed</a:t>
            </a:r>
          </a:p>
        </p:txBody>
      </p:sp>
      <p:grpSp>
        <p:nvGrpSpPr>
          <p:cNvPr id="268" name="Group"/>
          <p:cNvGrpSpPr/>
          <p:nvPr/>
        </p:nvGrpSpPr>
        <p:grpSpPr>
          <a:xfrm>
            <a:off x="4862013" y="8952793"/>
            <a:ext cx="1664421" cy="507177"/>
            <a:chOff x="-2" y="0"/>
            <a:chExt cx="1664419" cy="507176"/>
          </a:xfrm>
        </p:grpSpPr>
        <p:grpSp>
          <p:nvGrpSpPr>
            <p:cNvPr id="238" name="Group"/>
            <p:cNvGrpSpPr/>
            <p:nvPr/>
          </p:nvGrpSpPr>
          <p:grpSpPr>
            <a:xfrm>
              <a:off x="-3" y="-1"/>
              <a:ext cx="753435" cy="507178"/>
              <a:chOff x="-1" y="0"/>
              <a:chExt cx="753434" cy="507176"/>
            </a:xfrm>
          </p:grpSpPr>
          <p:grpSp>
            <p:nvGrpSpPr>
              <p:cNvPr id="229" name="Group"/>
              <p:cNvGrpSpPr/>
              <p:nvPr/>
            </p:nvGrpSpPr>
            <p:grpSpPr>
              <a:xfrm>
                <a:off x="-2" y="6969"/>
                <a:ext cx="469904" cy="469905"/>
                <a:chOff x="0" y="0"/>
                <a:chExt cx="469903" cy="469904"/>
              </a:xfrm>
            </p:grpSpPr>
            <p:sp>
              <p:nvSpPr>
                <p:cNvPr id="211" name="Line"/>
                <p:cNvSpPr/>
                <p:nvPr/>
              </p:nvSpPr>
              <p:spPr>
                <a:xfrm flipV="1">
                  <a:off x="408022" y="-1"/>
                  <a:ext cx="2" cy="469905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2" name="Line"/>
                <p:cNvSpPr/>
                <p:nvPr/>
              </p:nvSpPr>
              <p:spPr>
                <a:xfrm flipV="1">
                  <a:off x="350332" y="-1"/>
                  <a:ext cx="2" cy="469905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3" name="Line"/>
                <p:cNvSpPr/>
                <p:nvPr/>
              </p:nvSpPr>
              <p:spPr>
                <a:xfrm flipV="1">
                  <a:off x="292640" y="-1"/>
                  <a:ext cx="2" cy="469905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4" name="Line"/>
                <p:cNvSpPr/>
                <p:nvPr/>
              </p:nvSpPr>
              <p:spPr>
                <a:xfrm flipV="1">
                  <a:off x="234951" y="-1"/>
                  <a:ext cx="2" cy="469905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5" name="Line"/>
                <p:cNvSpPr/>
                <p:nvPr/>
              </p:nvSpPr>
              <p:spPr>
                <a:xfrm flipV="1">
                  <a:off x="177261" y="-1"/>
                  <a:ext cx="2" cy="469905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6" name="Line"/>
                <p:cNvSpPr/>
                <p:nvPr/>
              </p:nvSpPr>
              <p:spPr>
                <a:xfrm flipV="1">
                  <a:off x="119569" y="-1"/>
                  <a:ext cx="2" cy="469905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7" name="Line"/>
                <p:cNvSpPr/>
                <p:nvPr/>
              </p:nvSpPr>
              <p:spPr>
                <a:xfrm flipV="1">
                  <a:off x="61879" y="-1"/>
                  <a:ext cx="2" cy="469905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8" name="Line"/>
                <p:cNvSpPr/>
                <p:nvPr/>
              </p:nvSpPr>
              <p:spPr>
                <a:xfrm flipH="1" flipV="1">
                  <a:off x="-1" y="465712"/>
                  <a:ext cx="469904" cy="2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9" name="Line"/>
                <p:cNvSpPr/>
                <p:nvPr/>
              </p:nvSpPr>
              <p:spPr>
                <a:xfrm flipH="1" flipV="1">
                  <a:off x="-1" y="4190"/>
                  <a:ext cx="469904" cy="2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0" name="Line"/>
                <p:cNvSpPr/>
                <p:nvPr/>
              </p:nvSpPr>
              <p:spPr>
                <a:xfrm flipH="1" flipV="1">
                  <a:off x="-1" y="61879"/>
                  <a:ext cx="469904" cy="2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1" name="Line"/>
                <p:cNvSpPr/>
                <p:nvPr/>
              </p:nvSpPr>
              <p:spPr>
                <a:xfrm flipH="1" flipV="1">
                  <a:off x="-1" y="119569"/>
                  <a:ext cx="469904" cy="2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2" name="Line"/>
                <p:cNvSpPr/>
                <p:nvPr/>
              </p:nvSpPr>
              <p:spPr>
                <a:xfrm flipH="1" flipV="1">
                  <a:off x="-1" y="177261"/>
                  <a:ext cx="469904" cy="2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3" name="Line"/>
                <p:cNvSpPr/>
                <p:nvPr/>
              </p:nvSpPr>
              <p:spPr>
                <a:xfrm flipH="1" flipV="1">
                  <a:off x="-1" y="234951"/>
                  <a:ext cx="469904" cy="2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4" name="Line"/>
                <p:cNvSpPr/>
                <p:nvPr/>
              </p:nvSpPr>
              <p:spPr>
                <a:xfrm flipH="1" flipV="1">
                  <a:off x="-1" y="292641"/>
                  <a:ext cx="469904" cy="2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5" name="Line"/>
                <p:cNvSpPr/>
                <p:nvPr/>
              </p:nvSpPr>
              <p:spPr>
                <a:xfrm flipH="1" flipV="1">
                  <a:off x="-1" y="350332"/>
                  <a:ext cx="469904" cy="2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6" name="Line"/>
                <p:cNvSpPr/>
                <p:nvPr/>
              </p:nvSpPr>
              <p:spPr>
                <a:xfrm flipH="1" flipV="1">
                  <a:off x="-1" y="408023"/>
                  <a:ext cx="469904" cy="2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7" name="Line"/>
                <p:cNvSpPr/>
                <p:nvPr/>
              </p:nvSpPr>
              <p:spPr>
                <a:xfrm flipV="1">
                  <a:off x="4190" y="-1"/>
                  <a:ext cx="2" cy="469905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8" name="Line"/>
                <p:cNvSpPr/>
                <p:nvPr/>
              </p:nvSpPr>
              <p:spPr>
                <a:xfrm flipV="1">
                  <a:off x="465711" y="-1"/>
                  <a:ext cx="2" cy="469905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34" name="Group"/>
              <p:cNvGrpSpPr/>
              <p:nvPr/>
            </p:nvGrpSpPr>
            <p:grpSpPr>
              <a:xfrm>
                <a:off x="494228" y="-1"/>
                <a:ext cx="259205" cy="507178"/>
                <a:chOff x="0" y="0"/>
                <a:chExt cx="259203" cy="507176"/>
              </a:xfrm>
            </p:grpSpPr>
            <p:sp>
              <p:nvSpPr>
                <p:cNvPr id="230" name="1 =…"/>
                <p:cNvSpPr txBox="1"/>
                <p:nvPr/>
              </p:nvSpPr>
              <p:spPr>
                <a:xfrm>
                  <a:off x="0" y="0"/>
                  <a:ext cx="259205" cy="5071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9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6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9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  <a:endParaRPr spc="-26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9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3 =</a:t>
                  </a:r>
                </a:p>
              </p:txBody>
            </p:sp>
            <p:sp>
              <p:nvSpPr>
                <p:cNvPr id="231" name="Square"/>
                <p:cNvSpPr/>
                <p:nvPr/>
              </p:nvSpPr>
              <p:spPr>
                <a:xfrm>
                  <a:off x="149205" y="10352"/>
                  <a:ext cx="101602" cy="97369"/>
                </a:xfrm>
                <a:prstGeom prst="rect">
                  <a:avLst/>
                </a:prstGeom>
                <a:solidFill>
                  <a:srgbClr val="D0AED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232" name="Square"/>
                <p:cNvSpPr/>
                <p:nvPr/>
              </p:nvSpPr>
              <p:spPr>
                <a:xfrm>
                  <a:off x="149205" y="133531"/>
                  <a:ext cx="101602" cy="97369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233" name="Square"/>
                <p:cNvSpPr/>
                <p:nvPr/>
              </p:nvSpPr>
              <p:spPr>
                <a:xfrm>
                  <a:off x="149205" y="256709"/>
                  <a:ext cx="101602" cy="97369"/>
                </a:xfrm>
                <a:prstGeom prst="rect">
                  <a:avLst/>
                </a:prstGeom>
                <a:solidFill>
                  <a:srgbClr val="744A7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  <p:sp>
            <p:nvSpPr>
              <p:cNvPr id="235" name="Line"/>
              <p:cNvSpPr/>
              <p:nvPr/>
            </p:nvSpPr>
            <p:spPr>
              <a:xfrm>
                <a:off x="2816" y="335221"/>
                <a:ext cx="462909" cy="104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17" extrusionOk="0">
                    <a:moveTo>
                      <a:pt x="0" y="20279"/>
                    </a:moveTo>
                    <a:cubicBezTo>
                      <a:pt x="5382" y="21600"/>
                      <a:pt x="10760" y="17407"/>
                      <a:pt x="15674" y="8058"/>
                    </a:cubicBezTo>
                    <a:cubicBezTo>
                      <a:pt x="17349" y="4871"/>
                      <a:pt x="18993" y="1061"/>
                      <a:pt x="20823" y="186"/>
                    </a:cubicBezTo>
                    <a:cubicBezTo>
                      <a:pt x="21081" y="63"/>
                      <a:pt x="21340" y="1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rgbClr val="D0AED4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60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36" name="Line"/>
              <p:cNvSpPr/>
              <p:nvPr/>
            </p:nvSpPr>
            <p:spPr>
              <a:xfrm>
                <a:off x="2465" y="220354"/>
                <a:ext cx="462218" cy="196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9" extrusionOk="0">
                    <a:moveTo>
                      <a:pt x="0" y="21324"/>
                    </a:moveTo>
                    <a:cubicBezTo>
                      <a:pt x="6574" y="21539"/>
                      <a:pt x="12906" y="15560"/>
                      <a:pt x="17553" y="4748"/>
                    </a:cubicBezTo>
                    <a:cubicBezTo>
                      <a:pt x="18423" y="2724"/>
                      <a:pt x="19298" y="472"/>
                      <a:pt x="20519" y="61"/>
                    </a:cubicBezTo>
                    <a:cubicBezTo>
                      <a:pt x="20881" y="-61"/>
                      <a:pt x="21250" y="2"/>
                      <a:pt x="21600" y="245"/>
                    </a:cubicBezTo>
                  </a:path>
                </a:pathLst>
              </a:custGeom>
              <a:noFill/>
              <a:ln w="25400" cap="flat">
                <a:solidFill>
                  <a:srgbClr val="744A77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60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37" name="Line"/>
              <p:cNvSpPr/>
              <p:nvPr/>
            </p:nvSpPr>
            <p:spPr>
              <a:xfrm>
                <a:off x="406" y="41895"/>
                <a:ext cx="464323" cy="350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45" extrusionOk="0">
                    <a:moveTo>
                      <a:pt x="0" y="21523"/>
                    </a:moveTo>
                    <a:cubicBezTo>
                      <a:pt x="641" y="21568"/>
                      <a:pt x="1283" y="21545"/>
                      <a:pt x="1921" y="21454"/>
                    </a:cubicBezTo>
                    <a:cubicBezTo>
                      <a:pt x="6364" y="20821"/>
                      <a:pt x="10092" y="17187"/>
                      <a:pt x="13313" y="13082"/>
                    </a:cubicBezTo>
                    <a:cubicBezTo>
                      <a:pt x="15057" y="10860"/>
                      <a:pt x="16795" y="8364"/>
                      <a:pt x="17747" y="5442"/>
                    </a:cubicBezTo>
                    <a:cubicBezTo>
                      <a:pt x="18446" y="3295"/>
                      <a:pt x="18852" y="947"/>
                      <a:pt x="20568" y="170"/>
                    </a:cubicBezTo>
                    <a:cubicBezTo>
                      <a:pt x="20900" y="20"/>
                      <a:pt x="21252" y="-32"/>
                      <a:pt x="21600" y="20"/>
                    </a:cubicBezTo>
                  </a:path>
                </a:pathLst>
              </a:custGeom>
              <a:noFill/>
              <a:ln w="25400" cap="flat">
                <a:solidFill>
                  <a:schemeClr val="accent6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60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  <p:sp>
          <p:nvSpPr>
            <p:cNvPr id="239" name="Line"/>
            <p:cNvSpPr/>
            <p:nvPr/>
          </p:nvSpPr>
          <p:spPr>
            <a:xfrm>
              <a:off x="625454" y="424480"/>
              <a:ext cx="218653" cy="2"/>
            </a:xfrm>
            <a:prstGeom prst="line">
              <a:avLst/>
            </a:prstGeom>
            <a:noFill/>
            <a:ln w="1905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267" name="Group"/>
            <p:cNvGrpSpPr/>
            <p:nvPr/>
          </p:nvGrpSpPr>
          <p:grpSpPr>
            <a:xfrm>
              <a:off x="910984" y="-1"/>
              <a:ext cx="753434" cy="507178"/>
              <a:chOff x="-1" y="0"/>
              <a:chExt cx="753433" cy="507176"/>
            </a:xfrm>
          </p:grpSpPr>
          <p:grpSp>
            <p:nvGrpSpPr>
              <p:cNvPr id="258" name="Group"/>
              <p:cNvGrpSpPr/>
              <p:nvPr/>
            </p:nvGrpSpPr>
            <p:grpSpPr>
              <a:xfrm>
                <a:off x="-2" y="6969"/>
                <a:ext cx="469904" cy="469905"/>
                <a:chOff x="0" y="0"/>
                <a:chExt cx="469903" cy="469904"/>
              </a:xfrm>
            </p:grpSpPr>
            <p:sp>
              <p:nvSpPr>
                <p:cNvPr id="240" name="Line"/>
                <p:cNvSpPr/>
                <p:nvPr/>
              </p:nvSpPr>
              <p:spPr>
                <a:xfrm flipV="1">
                  <a:off x="408021" y="-1"/>
                  <a:ext cx="2" cy="469905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1" name="Line"/>
                <p:cNvSpPr/>
                <p:nvPr/>
              </p:nvSpPr>
              <p:spPr>
                <a:xfrm flipV="1">
                  <a:off x="350331" y="-1"/>
                  <a:ext cx="2" cy="469905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2" name="Line"/>
                <p:cNvSpPr/>
                <p:nvPr/>
              </p:nvSpPr>
              <p:spPr>
                <a:xfrm flipV="1">
                  <a:off x="292640" y="-1"/>
                  <a:ext cx="2" cy="469905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3" name="Line"/>
                <p:cNvSpPr/>
                <p:nvPr/>
              </p:nvSpPr>
              <p:spPr>
                <a:xfrm flipV="1">
                  <a:off x="234951" y="-1"/>
                  <a:ext cx="2" cy="469905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4" name="Line"/>
                <p:cNvSpPr/>
                <p:nvPr/>
              </p:nvSpPr>
              <p:spPr>
                <a:xfrm flipV="1">
                  <a:off x="177260" y="-1"/>
                  <a:ext cx="2" cy="469905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5" name="Line"/>
                <p:cNvSpPr/>
                <p:nvPr/>
              </p:nvSpPr>
              <p:spPr>
                <a:xfrm flipV="1">
                  <a:off x="119569" y="-1"/>
                  <a:ext cx="2" cy="469905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6" name="Line"/>
                <p:cNvSpPr/>
                <p:nvPr/>
              </p:nvSpPr>
              <p:spPr>
                <a:xfrm flipV="1">
                  <a:off x="61879" y="-1"/>
                  <a:ext cx="2" cy="469905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7" name="Line"/>
                <p:cNvSpPr/>
                <p:nvPr/>
              </p:nvSpPr>
              <p:spPr>
                <a:xfrm flipH="1" flipV="1">
                  <a:off x="-1" y="465712"/>
                  <a:ext cx="469904" cy="2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8" name="Line"/>
                <p:cNvSpPr/>
                <p:nvPr/>
              </p:nvSpPr>
              <p:spPr>
                <a:xfrm flipH="1" flipV="1">
                  <a:off x="-1" y="4190"/>
                  <a:ext cx="469904" cy="2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9" name="Line"/>
                <p:cNvSpPr/>
                <p:nvPr/>
              </p:nvSpPr>
              <p:spPr>
                <a:xfrm flipH="1" flipV="1">
                  <a:off x="-1" y="61879"/>
                  <a:ext cx="469904" cy="2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0" name="Line"/>
                <p:cNvSpPr/>
                <p:nvPr/>
              </p:nvSpPr>
              <p:spPr>
                <a:xfrm flipH="1" flipV="1">
                  <a:off x="-1" y="119569"/>
                  <a:ext cx="469904" cy="2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1" name="Line"/>
                <p:cNvSpPr/>
                <p:nvPr/>
              </p:nvSpPr>
              <p:spPr>
                <a:xfrm flipH="1" flipV="1">
                  <a:off x="-1" y="177261"/>
                  <a:ext cx="469904" cy="2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2" name="Line"/>
                <p:cNvSpPr/>
                <p:nvPr/>
              </p:nvSpPr>
              <p:spPr>
                <a:xfrm flipH="1" flipV="1">
                  <a:off x="-1" y="234951"/>
                  <a:ext cx="469904" cy="2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3" name="Line"/>
                <p:cNvSpPr/>
                <p:nvPr/>
              </p:nvSpPr>
              <p:spPr>
                <a:xfrm flipH="1" flipV="1">
                  <a:off x="-1" y="292641"/>
                  <a:ext cx="469904" cy="2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4" name="Line"/>
                <p:cNvSpPr/>
                <p:nvPr/>
              </p:nvSpPr>
              <p:spPr>
                <a:xfrm flipH="1" flipV="1">
                  <a:off x="-1" y="350332"/>
                  <a:ext cx="469904" cy="2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5" name="Line"/>
                <p:cNvSpPr/>
                <p:nvPr/>
              </p:nvSpPr>
              <p:spPr>
                <a:xfrm flipH="1" flipV="1">
                  <a:off x="-1" y="408023"/>
                  <a:ext cx="469904" cy="2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6" name="Line"/>
                <p:cNvSpPr/>
                <p:nvPr/>
              </p:nvSpPr>
              <p:spPr>
                <a:xfrm flipV="1">
                  <a:off x="4190" y="-1"/>
                  <a:ext cx="2" cy="469905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7" name="Line"/>
                <p:cNvSpPr/>
                <p:nvPr/>
              </p:nvSpPr>
              <p:spPr>
                <a:xfrm flipV="1">
                  <a:off x="465711" y="-1"/>
                  <a:ext cx="2" cy="469905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63" name="Group"/>
              <p:cNvGrpSpPr/>
              <p:nvPr/>
            </p:nvGrpSpPr>
            <p:grpSpPr>
              <a:xfrm>
                <a:off x="494228" y="-1"/>
                <a:ext cx="259204" cy="507178"/>
                <a:chOff x="0" y="0"/>
                <a:chExt cx="259203" cy="507176"/>
              </a:xfrm>
            </p:grpSpPr>
            <p:sp>
              <p:nvSpPr>
                <p:cNvPr id="259" name="1 =…"/>
                <p:cNvSpPr txBox="1"/>
                <p:nvPr/>
              </p:nvSpPr>
              <p:spPr>
                <a:xfrm>
                  <a:off x="0" y="0"/>
                  <a:ext cx="259204" cy="5071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9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6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9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  <a:endParaRPr spc="-26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9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3 =</a:t>
                  </a:r>
                </a:p>
              </p:txBody>
            </p:sp>
            <p:sp>
              <p:nvSpPr>
                <p:cNvPr id="260" name="Square"/>
                <p:cNvSpPr/>
                <p:nvPr/>
              </p:nvSpPr>
              <p:spPr>
                <a:xfrm>
                  <a:off x="149204" y="10352"/>
                  <a:ext cx="101602" cy="97369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261" name="Square"/>
                <p:cNvSpPr/>
                <p:nvPr/>
              </p:nvSpPr>
              <p:spPr>
                <a:xfrm>
                  <a:off x="149204" y="133531"/>
                  <a:ext cx="101602" cy="97369"/>
                </a:xfrm>
                <a:prstGeom prst="rect">
                  <a:avLst/>
                </a:prstGeom>
                <a:solidFill>
                  <a:srgbClr val="744A7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262" name="Square"/>
                <p:cNvSpPr/>
                <p:nvPr/>
              </p:nvSpPr>
              <p:spPr>
                <a:xfrm>
                  <a:off x="149204" y="256709"/>
                  <a:ext cx="101602" cy="97369"/>
                </a:xfrm>
                <a:prstGeom prst="rect">
                  <a:avLst/>
                </a:prstGeom>
                <a:solidFill>
                  <a:srgbClr val="D0AED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  <p:sp>
            <p:nvSpPr>
              <p:cNvPr id="264" name="Line"/>
              <p:cNvSpPr/>
              <p:nvPr/>
            </p:nvSpPr>
            <p:spPr>
              <a:xfrm>
                <a:off x="2816" y="335221"/>
                <a:ext cx="462909" cy="104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17" extrusionOk="0">
                    <a:moveTo>
                      <a:pt x="0" y="20279"/>
                    </a:moveTo>
                    <a:cubicBezTo>
                      <a:pt x="5382" y="21600"/>
                      <a:pt x="10760" y="17407"/>
                      <a:pt x="15674" y="8058"/>
                    </a:cubicBezTo>
                    <a:cubicBezTo>
                      <a:pt x="17349" y="4871"/>
                      <a:pt x="18993" y="1061"/>
                      <a:pt x="20823" y="186"/>
                    </a:cubicBezTo>
                    <a:cubicBezTo>
                      <a:pt x="21081" y="63"/>
                      <a:pt x="21340" y="1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rgbClr val="D0AED4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60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65" name="Line"/>
              <p:cNvSpPr/>
              <p:nvPr/>
            </p:nvSpPr>
            <p:spPr>
              <a:xfrm>
                <a:off x="2465" y="220354"/>
                <a:ext cx="462218" cy="196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9" extrusionOk="0">
                    <a:moveTo>
                      <a:pt x="0" y="21324"/>
                    </a:moveTo>
                    <a:cubicBezTo>
                      <a:pt x="6574" y="21539"/>
                      <a:pt x="12906" y="15560"/>
                      <a:pt x="17553" y="4748"/>
                    </a:cubicBezTo>
                    <a:cubicBezTo>
                      <a:pt x="18423" y="2724"/>
                      <a:pt x="19298" y="472"/>
                      <a:pt x="20519" y="61"/>
                    </a:cubicBezTo>
                    <a:cubicBezTo>
                      <a:pt x="20881" y="-61"/>
                      <a:pt x="21250" y="2"/>
                      <a:pt x="21600" y="245"/>
                    </a:cubicBezTo>
                  </a:path>
                </a:pathLst>
              </a:custGeom>
              <a:noFill/>
              <a:ln w="25400" cap="flat">
                <a:solidFill>
                  <a:srgbClr val="744A77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60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66" name="Line"/>
              <p:cNvSpPr/>
              <p:nvPr/>
            </p:nvSpPr>
            <p:spPr>
              <a:xfrm>
                <a:off x="406" y="41895"/>
                <a:ext cx="464323" cy="350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45" extrusionOk="0">
                    <a:moveTo>
                      <a:pt x="0" y="21523"/>
                    </a:moveTo>
                    <a:cubicBezTo>
                      <a:pt x="641" y="21568"/>
                      <a:pt x="1283" y="21545"/>
                      <a:pt x="1921" y="21454"/>
                    </a:cubicBezTo>
                    <a:cubicBezTo>
                      <a:pt x="6364" y="20821"/>
                      <a:pt x="10092" y="17187"/>
                      <a:pt x="13313" y="13082"/>
                    </a:cubicBezTo>
                    <a:cubicBezTo>
                      <a:pt x="15057" y="10860"/>
                      <a:pt x="16795" y="8364"/>
                      <a:pt x="17747" y="5442"/>
                    </a:cubicBezTo>
                    <a:cubicBezTo>
                      <a:pt x="18446" y="3295"/>
                      <a:pt x="18852" y="947"/>
                      <a:pt x="20568" y="170"/>
                    </a:cubicBezTo>
                    <a:cubicBezTo>
                      <a:pt x="20900" y="20"/>
                      <a:pt x="21252" y="-32"/>
                      <a:pt x="21600" y="20"/>
                    </a:cubicBezTo>
                  </a:path>
                </a:pathLst>
              </a:custGeom>
              <a:noFill/>
              <a:ln w="25400" cap="flat">
                <a:solidFill>
                  <a:schemeClr val="accent6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60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sp>
        <p:nvSpPr>
          <p:cNvPr id="269" name="Line"/>
          <p:cNvSpPr/>
          <p:nvPr/>
        </p:nvSpPr>
        <p:spPr>
          <a:xfrm>
            <a:off x="4784531" y="1530349"/>
            <a:ext cx="4103124" cy="2"/>
          </a:xfrm>
          <a:prstGeom prst="line">
            <a:avLst/>
          </a:prstGeom>
          <a:ln w="6350">
            <a:solidFill>
              <a:srgbClr val="53585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0" name="Change the order of levels"/>
          <p:cNvSpPr txBox="1"/>
          <p:nvPr/>
        </p:nvSpPr>
        <p:spPr>
          <a:xfrm>
            <a:off x="4784531" y="1498600"/>
            <a:ext cx="345122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744A77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Change the order of levels</a:t>
            </a:r>
          </a:p>
        </p:txBody>
      </p:sp>
      <p:sp>
        <p:nvSpPr>
          <p:cNvPr id="271" name="a"/>
          <p:cNvSpPr txBox="1"/>
          <p:nvPr/>
        </p:nvSpPr>
        <p:spPr>
          <a:xfrm>
            <a:off x="3779029" y="2405569"/>
            <a:ext cx="114302" cy="231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algn="ctr" defTabSz="572516">
              <a:lnSpc>
                <a:spcPct val="80000"/>
              </a:lnSpc>
              <a:spcBef>
                <a:spcPts val="0"/>
              </a:spcBef>
              <a:defRPr sz="1400" b="1">
                <a:solidFill>
                  <a:srgbClr val="FFFFFF"/>
                </a:solidFill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lvl1pPr>
          </a:lstStyle>
          <a:p>
            <a:r>
              <a:rPr dirty="0"/>
              <a:t>a</a:t>
            </a:r>
          </a:p>
        </p:txBody>
      </p:sp>
      <p:sp>
        <p:nvSpPr>
          <p:cNvPr id="272" name="b"/>
          <p:cNvSpPr txBox="1"/>
          <p:nvPr/>
        </p:nvSpPr>
        <p:spPr>
          <a:xfrm>
            <a:off x="3779029" y="2236701"/>
            <a:ext cx="114302" cy="231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algn="ctr" defTabSz="572516">
              <a:lnSpc>
                <a:spcPct val="80000"/>
              </a:lnSpc>
              <a:spcBef>
                <a:spcPts val="0"/>
              </a:spcBef>
              <a:defRPr sz="1400" b="1">
                <a:solidFill>
                  <a:srgbClr val="FFFFFF"/>
                </a:solidFill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lvl1pPr>
          </a:lstStyle>
          <a:p>
            <a:r>
              <a:t>b</a:t>
            </a:r>
          </a:p>
        </p:txBody>
      </p:sp>
      <p:sp>
        <p:nvSpPr>
          <p:cNvPr id="273" name="a"/>
          <p:cNvSpPr txBox="1"/>
          <p:nvPr/>
        </p:nvSpPr>
        <p:spPr>
          <a:xfrm>
            <a:off x="3779029" y="1878874"/>
            <a:ext cx="114302" cy="231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algn="ctr" defTabSz="572516">
              <a:lnSpc>
                <a:spcPct val="80000"/>
              </a:lnSpc>
              <a:spcBef>
                <a:spcPts val="0"/>
              </a:spcBef>
              <a:defRPr sz="1400" b="1">
                <a:solidFill>
                  <a:srgbClr val="FFFFFF"/>
                </a:solidFill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lvl1pPr>
          </a:lstStyle>
          <a:p>
            <a:r>
              <a:rPr dirty="0"/>
              <a:t>a</a:t>
            </a:r>
          </a:p>
        </p:txBody>
      </p:sp>
      <p:sp>
        <p:nvSpPr>
          <p:cNvPr id="274" name="c"/>
          <p:cNvSpPr txBox="1"/>
          <p:nvPr/>
        </p:nvSpPr>
        <p:spPr>
          <a:xfrm>
            <a:off x="3779029" y="2045219"/>
            <a:ext cx="114302" cy="231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algn="ctr" defTabSz="572516">
              <a:lnSpc>
                <a:spcPct val="80000"/>
              </a:lnSpc>
              <a:spcBef>
                <a:spcPts val="0"/>
              </a:spcBef>
              <a:defRPr sz="1400" b="1">
                <a:solidFill>
                  <a:srgbClr val="FFFFFF"/>
                </a:solidFill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lvl1pPr>
          </a:lstStyle>
          <a:p>
            <a:r>
              <a:rPr dirty="0"/>
              <a:t>c</a:t>
            </a:r>
          </a:p>
        </p:txBody>
      </p:sp>
      <p:grpSp>
        <p:nvGrpSpPr>
          <p:cNvPr id="295" name="Group"/>
          <p:cNvGrpSpPr/>
          <p:nvPr/>
        </p:nvGrpSpPr>
        <p:grpSpPr>
          <a:xfrm>
            <a:off x="9549086" y="8132639"/>
            <a:ext cx="1523986" cy="509427"/>
            <a:chOff x="0" y="39271"/>
            <a:chExt cx="1523984" cy="509426"/>
          </a:xfrm>
        </p:grpSpPr>
        <p:grpSp>
          <p:nvGrpSpPr>
            <p:cNvPr id="285" name="Group"/>
            <p:cNvGrpSpPr/>
            <p:nvPr/>
          </p:nvGrpSpPr>
          <p:grpSpPr>
            <a:xfrm>
              <a:off x="203200" y="39271"/>
              <a:ext cx="1320784" cy="509426"/>
              <a:chOff x="0" y="0"/>
              <a:chExt cx="1320782" cy="509425"/>
            </a:xfrm>
          </p:grpSpPr>
          <p:sp>
            <p:nvSpPr>
              <p:cNvPr id="275" name="Line"/>
              <p:cNvSpPr/>
              <p:nvPr/>
            </p:nvSpPr>
            <p:spPr>
              <a:xfrm>
                <a:off x="439069" y="120468"/>
                <a:ext cx="218653" cy="2"/>
              </a:xfrm>
              <a:prstGeom prst="line">
                <a:avLst/>
              </a:prstGeom>
              <a:noFill/>
              <a:ln w="19050" cap="flat">
                <a:solidFill>
                  <a:srgbClr val="53585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279" name="Group"/>
              <p:cNvGrpSpPr/>
              <p:nvPr/>
            </p:nvGrpSpPr>
            <p:grpSpPr>
              <a:xfrm>
                <a:off x="1019175" y="2248"/>
                <a:ext cx="301608" cy="507178"/>
                <a:chOff x="0" y="0"/>
                <a:chExt cx="301606" cy="507176"/>
              </a:xfrm>
            </p:grpSpPr>
            <p:sp>
              <p:nvSpPr>
                <p:cNvPr id="276" name="1 =…"/>
                <p:cNvSpPr txBox="1"/>
                <p:nvPr/>
              </p:nvSpPr>
              <p:spPr>
                <a:xfrm>
                  <a:off x="0" y="-1"/>
                  <a:ext cx="259204" cy="50717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</a:p>
              </p:txBody>
            </p:sp>
            <p:sp>
              <p:nvSpPr>
                <p:cNvPr id="277" name="Square"/>
                <p:cNvSpPr/>
                <p:nvPr/>
              </p:nvSpPr>
              <p:spPr>
                <a:xfrm>
                  <a:off x="174605" y="10353"/>
                  <a:ext cx="127002" cy="121711"/>
                </a:xfrm>
                <a:prstGeom prst="rect">
                  <a:avLst/>
                </a:prstGeom>
                <a:solidFill>
                  <a:srgbClr val="D0AED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278" name="Square"/>
                <p:cNvSpPr/>
                <p:nvPr/>
              </p:nvSpPr>
              <p:spPr>
                <a:xfrm>
                  <a:off x="174605" y="152581"/>
                  <a:ext cx="127002" cy="121711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  <p:grpSp>
            <p:nvGrpSpPr>
              <p:cNvPr id="284" name="Group"/>
              <p:cNvGrpSpPr/>
              <p:nvPr/>
            </p:nvGrpSpPr>
            <p:grpSpPr>
              <a:xfrm>
                <a:off x="0" y="-1"/>
                <a:ext cx="301607" cy="507178"/>
                <a:chOff x="0" y="0"/>
                <a:chExt cx="301606" cy="507176"/>
              </a:xfrm>
            </p:grpSpPr>
            <p:sp>
              <p:nvSpPr>
                <p:cNvPr id="280" name="1 =…"/>
                <p:cNvSpPr txBox="1"/>
                <p:nvPr/>
              </p:nvSpPr>
              <p:spPr>
                <a:xfrm>
                  <a:off x="0" y="-1"/>
                  <a:ext cx="259204" cy="50717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3 =</a:t>
                  </a:r>
                </a:p>
              </p:txBody>
            </p:sp>
            <p:sp>
              <p:nvSpPr>
                <p:cNvPr id="281" name="Square"/>
                <p:cNvSpPr/>
                <p:nvPr/>
              </p:nvSpPr>
              <p:spPr>
                <a:xfrm>
                  <a:off x="174605" y="10353"/>
                  <a:ext cx="127002" cy="121711"/>
                </a:xfrm>
                <a:prstGeom prst="rect">
                  <a:avLst/>
                </a:prstGeom>
                <a:solidFill>
                  <a:srgbClr val="D0AED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282" name="Square"/>
                <p:cNvSpPr/>
                <p:nvPr/>
              </p:nvSpPr>
              <p:spPr>
                <a:xfrm>
                  <a:off x="174605" y="152581"/>
                  <a:ext cx="127002" cy="121711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283" name="Square"/>
                <p:cNvSpPr/>
                <p:nvPr/>
              </p:nvSpPr>
              <p:spPr>
                <a:xfrm>
                  <a:off x="174605" y="294809"/>
                  <a:ext cx="127002" cy="121712"/>
                </a:xfrm>
                <a:prstGeom prst="rect">
                  <a:avLst/>
                </a:prstGeom>
                <a:solidFill>
                  <a:srgbClr val="3DA8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</p:grpSp>
        <p:sp>
          <p:nvSpPr>
            <p:cNvPr id="286" name="x"/>
            <p:cNvSpPr txBox="1"/>
            <p:nvPr/>
          </p:nvSpPr>
          <p:spPr>
            <a:xfrm>
              <a:off x="379181" y="348285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x</a:t>
              </a:r>
            </a:p>
          </p:txBody>
        </p:sp>
        <p:sp>
          <p:nvSpPr>
            <p:cNvPr id="287" name="a"/>
            <p:cNvSpPr txBox="1"/>
            <p:nvPr/>
          </p:nvSpPr>
          <p:spPr>
            <a:xfrm>
              <a:off x="1019176" y="57567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288" name="b"/>
            <p:cNvSpPr txBox="1"/>
            <p:nvPr/>
          </p:nvSpPr>
          <p:spPr>
            <a:xfrm>
              <a:off x="1019176" y="249311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289" name="a"/>
            <p:cNvSpPr txBox="1"/>
            <p:nvPr/>
          </p:nvSpPr>
          <p:spPr>
            <a:xfrm>
              <a:off x="0" y="55318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290" name="b"/>
            <p:cNvSpPr txBox="1"/>
            <p:nvPr/>
          </p:nvSpPr>
          <p:spPr>
            <a:xfrm>
              <a:off x="0" y="247062"/>
              <a:ext cx="114300" cy="2224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291" name="b"/>
            <p:cNvSpPr txBox="1"/>
            <p:nvPr/>
          </p:nvSpPr>
          <p:spPr>
            <a:xfrm>
              <a:off x="379181" y="209050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292" name="a"/>
            <p:cNvSpPr txBox="1"/>
            <p:nvPr/>
          </p:nvSpPr>
          <p:spPr>
            <a:xfrm>
              <a:off x="379181" y="59162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293" name="b"/>
            <p:cNvSpPr txBox="1"/>
            <p:nvPr/>
          </p:nvSpPr>
          <p:spPr>
            <a:xfrm>
              <a:off x="1398357" y="209050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294" name="a"/>
            <p:cNvSpPr txBox="1"/>
            <p:nvPr/>
          </p:nvSpPr>
          <p:spPr>
            <a:xfrm>
              <a:off x="1398357" y="59162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</p:grpSp>
      <p:grpSp>
        <p:nvGrpSpPr>
          <p:cNvPr id="322" name="Group"/>
          <p:cNvGrpSpPr/>
          <p:nvPr/>
        </p:nvGrpSpPr>
        <p:grpSpPr>
          <a:xfrm>
            <a:off x="9549087" y="6650447"/>
            <a:ext cx="1546629" cy="768791"/>
            <a:chOff x="0" y="39271"/>
            <a:chExt cx="1546628" cy="768790"/>
          </a:xfrm>
        </p:grpSpPr>
        <p:grpSp>
          <p:nvGrpSpPr>
            <p:cNvPr id="309" name="Group"/>
            <p:cNvGrpSpPr/>
            <p:nvPr/>
          </p:nvGrpSpPr>
          <p:grpSpPr>
            <a:xfrm>
              <a:off x="203200" y="39271"/>
              <a:ext cx="1343428" cy="509425"/>
              <a:chOff x="0" y="0"/>
              <a:chExt cx="1343427" cy="509423"/>
            </a:xfrm>
          </p:grpSpPr>
          <p:sp>
            <p:nvSpPr>
              <p:cNvPr id="296" name="Line"/>
              <p:cNvSpPr/>
              <p:nvPr/>
            </p:nvSpPr>
            <p:spPr>
              <a:xfrm>
                <a:off x="439069" y="272869"/>
                <a:ext cx="218653" cy="2"/>
              </a:xfrm>
              <a:prstGeom prst="line">
                <a:avLst/>
              </a:prstGeom>
              <a:noFill/>
              <a:ln w="19050" cap="flat">
                <a:solidFill>
                  <a:srgbClr val="53585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301" name="Group"/>
              <p:cNvGrpSpPr/>
              <p:nvPr/>
            </p:nvGrpSpPr>
            <p:grpSpPr>
              <a:xfrm>
                <a:off x="-1" y="0"/>
                <a:ext cx="301608" cy="507176"/>
                <a:chOff x="0" y="0"/>
                <a:chExt cx="301606" cy="507175"/>
              </a:xfrm>
            </p:grpSpPr>
            <p:sp>
              <p:nvSpPr>
                <p:cNvPr id="297" name="1 =…"/>
                <p:cNvSpPr txBox="1"/>
                <p:nvPr/>
              </p:nvSpPr>
              <p:spPr>
                <a:xfrm>
                  <a:off x="-1" y="0"/>
                  <a:ext cx="259204" cy="5071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3 =</a:t>
                  </a:r>
                </a:p>
              </p:txBody>
            </p:sp>
            <p:sp>
              <p:nvSpPr>
                <p:cNvPr id="298" name="Square"/>
                <p:cNvSpPr/>
                <p:nvPr/>
              </p:nvSpPr>
              <p:spPr>
                <a:xfrm>
                  <a:off x="174605" y="10353"/>
                  <a:ext cx="127002" cy="121710"/>
                </a:xfrm>
                <a:prstGeom prst="rect">
                  <a:avLst/>
                </a:prstGeom>
                <a:solidFill>
                  <a:srgbClr val="D0AED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299" name="Square"/>
                <p:cNvSpPr/>
                <p:nvPr/>
              </p:nvSpPr>
              <p:spPr>
                <a:xfrm>
                  <a:off x="174605" y="152581"/>
                  <a:ext cx="127002" cy="121710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300" name="Square"/>
                <p:cNvSpPr/>
                <p:nvPr/>
              </p:nvSpPr>
              <p:spPr>
                <a:xfrm>
                  <a:off x="174605" y="294809"/>
                  <a:ext cx="127002" cy="121711"/>
                </a:xfrm>
                <a:prstGeom prst="rect">
                  <a:avLst/>
                </a:prstGeom>
                <a:solidFill>
                  <a:srgbClr val="744A7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  <p:grpSp>
            <p:nvGrpSpPr>
              <p:cNvPr id="308" name="Group"/>
              <p:cNvGrpSpPr/>
              <p:nvPr/>
            </p:nvGrpSpPr>
            <p:grpSpPr>
              <a:xfrm>
                <a:off x="803275" y="2247"/>
                <a:ext cx="540153" cy="507177"/>
                <a:chOff x="0" y="0"/>
                <a:chExt cx="540152" cy="507176"/>
              </a:xfrm>
            </p:grpSpPr>
            <p:grpSp>
              <p:nvGrpSpPr>
                <p:cNvPr id="306" name="Group"/>
                <p:cNvGrpSpPr/>
                <p:nvPr/>
              </p:nvGrpSpPr>
              <p:grpSpPr>
                <a:xfrm>
                  <a:off x="215900" y="-1"/>
                  <a:ext cx="324253" cy="507178"/>
                  <a:chOff x="0" y="0"/>
                  <a:chExt cx="324251" cy="507176"/>
                </a:xfrm>
              </p:grpSpPr>
              <p:sp>
                <p:nvSpPr>
                  <p:cNvPr id="302" name="1 =…"/>
                  <p:cNvSpPr txBox="1"/>
                  <p:nvPr/>
                </p:nvSpPr>
                <p:spPr>
                  <a:xfrm>
                    <a:off x="-1" y="-1"/>
                    <a:ext cx="259207" cy="50717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0" tIns="0" rIns="0" bIns="0" numCol="1" anchor="t">
                    <a:normAutofit/>
                  </a:bodyPr>
                  <a:lstStyle/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 sz="1000" spc="-100"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r>
                      <a:t>1 =</a:t>
                    </a:r>
                    <a:endParaRPr spc="-29"/>
                  </a:p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 sz="1000" spc="-100"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r>
                      <a:t>2 =</a:t>
                    </a:r>
                    <a:endParaRPr spc="-29"/>
                  </a:p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 sz="1000" spc="-100"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r>
                      <a:t>3 =</a:t>
                    </a:r>
                  </a:p>
                </p:txBody>
              </p:sp>
              <p:sp>
                <p:nvSpPr>
                  <p:cNvPr id="303" name="Square"/>
                  <p:cNvSpPr/>
                  <p:nvPr/>
                </p:nvSpPr>
                <p:spPr>
                  <a:xfrm>
                    <a:off x="174606" y="10353"/>
                    <a:ext cx="127003" cy="121711"/>
                  </a:xfrm>
                  <a:prstGeom prst="rect">
                    <a:avLst/>
                  </a:prstGeom>
                  <a:solidFill>
                    <a:srgbClr val="D0AED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4569" tIns="54569" rIns="54569" bIns="54569" numCol="1" anchor="ctr">
                    <a:noAutofit/>
                  </a:bodyPr>
                  <a:lstStyle/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endParaRPr/>
                  </a:p>
                </p:txBody>
              </p:sp>
              <p:sp>
                <p:nvSpPr>
                  <p:cNvPr id="304" name="Square"/>
                  <p:cNvSpPr/>
                  <p:nvPr/>
                </p:nvSpPr>
                <p:spPr>
                  <a:xfrm>
                    <a:off x="174606" y="152581"/>
                    <a:ext cx="127003" cy="121711"/>
                  </a:xfrm>
                  <a:prstGeom prst="rect">
                    <a:avLst/>
                  </a:prstGeom>
                  <a:solidFill>
                    <a:schemeClr val="accent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4569" tIns="54569" rIns="54569" bIns="54569" numCol="1" anchor="ctr">
                    <a:noAutofit/>
                  </a:bodyPr>
                  <a:lstStyle/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endParaRPr/>
                  </a:p>
                </p:txBody>
              </p:sp>
              <p:sp>
                <p:nvSpPr>
                  <p:cNvPr id="305" name="Other"/>
                  <p:cNvSpPr txBox="1"/>
                  <p:nvPr/>
                </p:nvSpPr>
                <p:spPr>
                  <a:xfrm>
                    <a:off x="165176" y="319822"/>
                    <a:ext cx="159076" cy="7940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0" tIns="0" rIns="0" bIns="0" numCol="1" anchor="t">
                    <a:normAutofit/>
                  </a:bodyPr>
                  <a:lstStyle>
                    <a:lvl1pPr>
                      <a:lnSpc>
                        <a:spcPct val="80000"/>
                      </a:lnSpc>
                      <a:spcBef>
                        <a:spcPts val="0"/>
                      </a:spcBef>
                      <a:defRPr sz="500" spc="-100"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lvl1pPr>
                  </a:lstStyle>
                  <a:p>
                    <a:r>
                      <a:t>Other</a:t>
                    </a:r>
                  </a:p>
                </p:txBody>
              </p:sp>
            </p:grpSp>
            <p:sp>
              <p:nvSpPr>
                <p:cNvPr id="307" name="Other"/>
                <p:cNvSpPr txBox="1"/>
                <p:nvPr/>
              </p:nvSpPr>
              <p:spPr>
                <a:xfrm>
                  <a:off x="0" y="235430"/>
                  <a:ext cx="159074" cy="793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>
                  <a:lvl1pPr>
                    <a:lnSpc>
                      <a:spcPct val="80000"/>
                    </a:lnSpc>
                    <a:spcBef>
                      <a:spcPts val="0"/>
                    </a:spcBef>
                    <a:defRPr sz="5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lvl1pPr>
                </a:lstStyle>
                <a:p>
                  <a:r>
                    <a:t>Other</a:t>
                  </a:r>
                </a:p>
              </p:txBody>
            </p:sp>
          </p:grpSp>
        </p:grpSp>
        <p:sp>
          <p:nvSpPr>
            <p:cNvPr id="310" name="a"/>
            <p:cNvSpPr txBox="1"/>
            <p:nvPr/>
          </p:nvSpPr>
          <p:spPr>
            <a:xfrm>
              <a:off x="0" y="52064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311" name="a"/>
            <p:cNvSpPr txBox="1"/>
            <p:nvPr/>
          </p:nvSpPr>
          <p:spPr>
            <a:xfrm>
              <a:off x="0" y="583367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312" name="c"/>
            <p:cNvSpPr txBox="1"/>
            <p:nvPr/>
          </p:nvSpPr>
          <p:spPr>
            <a:xfrm>
              <a:off x="0" y="231108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313" name="b"/>
            <p:cNvSpPr txBox="1"/>
            <p:nvPr/>
          </p:nvSpPr>
          <p:spPr>
            <a:xfrm>
              <a:off x="0" y="422588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314" name="a"/>
            <p:cNvSpPr txBox="1"/>
            <p:nvPr/>
          </p:nvSpPr>
          <p:spPr>
            <a:xfrm>
              <a:off x="1019176" y="54311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315" name="a"/>
            <p:cNvSpPr txBox="1"/>
            <p:nvPr/>
          </p:nvSpPr>
          <p:spPr>
            <a:xfrm>
              <a:off x="1019176" y="585616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316" name="b"/>
            <p:cNvSpPr txBox="1"/>
            <p:nvPr/>
          </p:nvSpPr>
          <p:spPr>
            <a:xfrm>
              <a:off x="1019176" y="428739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317" name="b"/>
            <p:cNvSpPr txBox="1"/>
            <p:nvPr/>
          </p:nvSpPr>
          <p:spPr>
            <a:xfrm>
              <a:off x="387339" y="206512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318" name="a"/>
            <p:cNvSpPr txBox="1"/>
            <p:nvPr/>
          </p:nvSpPr>
          <p:spPr>
            <a:xfrm>
              <a:off x="387339" y="56623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319" name="c"/>
            <p:cNvSpPr txBox="1"/>
            <p:nvPr/>
          </p:nvSpPr>
          <p:spPr>
            <a:xfrm>
              <a:off x="387339" y="345746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320" name="b"/>
            <p:cNvSpPr txBox="1"/>
            <p:nvPr/>
          </p:nvSpPr>
          <p:spPr>
            <a:xfrm>
              <a:off x="1409680" y="206512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321" name="a"/>
            <p:cNvSpPr txBox="1"/>
            <p:nvPr/>
          </p:nvSpPr>
          <p:spPr>
            <a:xfrm>
              <a:off x="1409680" y="56623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</p:grpSp>
      <p:grpSp>
        <p:nvGrpSpPr>
          <p:cNvPr id="347" name="Group"/>
          <p:cNvGrpSpPr/>
          <p:nvPr/>
        </p:nvGrpSpPr>
        <p:grpSpPr>
          <a:xfrm>
            <a:off x="9549087" y="5395459"/>
            <a:ext cx="1547739" cy="766542"/>
            <a:chOff x="0" y="39271"/>
            <a:chExt cx="1547738" cy="766541"/>
          </a:xfrm>
        </p:grpSpPr>
        <p:grpSp>
          <p:nvGrpSpPr>
            <p:cNvPr id="336" name="Group"/>
            <p:cNvGrpSpPr/>
            <p:nvPr/>
          </p:nvGrpSpPr>
          <p:grpSpPr>
            <a:xfrm>
              <a:off x="203199" y="39271"/>
              <a:ext cx="1344539" cy="507176"/>
              <a:chOff x="0" y="0"/>
              <a:chExt cx="1344538" cy="507175"/>
            </a:xfrm>
          </p:grpSpPr>
          <p:sp>
            <p:nvSpPr>
              <p:cNvPr id="323" name="Line"/>
              <p:cNvSpPr/>
              <p:nvPr/>
            </p:nvSpPr>
            <p:spPr>
              <a:xfrm>
                <a:off x="439070" y="272869"/>
                <a:ext cx="218653" cy="2"/>
              </a:xfrm>
              <a:prstGeom prst="line">
                <a:avLst/>
              </a:prstGeom>
              <a:noFill/>
              <a:ln w="19050" cap="flat">
                <a:solidFill>
                  <a:srgbClr val="53585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328" name="Group"/>
              <p:cNvGrpSpPr/>
              <p:nvPr/>
            </p:nvGrpSpPr>
            <p:grpSpPr>
              <a:xfrm>
                <a:off x="0" y="0"/>
                <a:ext cx="301607" cy="507176"/>
                <a:chOff x="0" y="0"/>
                <a:chExt cx="301606" cy="507175"/>
              </a:xfrm>
            </p:grpSpPr>
            <p:sp>
              <p:nvSpPr>
                <p:cNvPr id="324" name="1 =…"/>
                <p:cNvSpPr txBox="1"/>
                <p:nvPr/>
              </p:nvSpPr>
              <p:spPr>
                <a:xfrm>
                  <a:off x="0" y="0"/>
                  <a:ext cx="259204" cy="5071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3 =</a:t>
                  </a:r>
                </a:p>
              </p:txBody>
            </p:sp>
            <p:sp>
              <p:nvSpPr>
                <p:cNvPr id="325" name="Square"/>
                <p:cNvSpPr/>
                <p:nvPr/>
              </p:nvSpPr>
              <p:spPr>
                <a:xfrm>
                  <a:off x="174605" y="10353"/>
                  <a:ext cx="127002" cy="121710"/>
                </a:xfrm>
                <a:prstGeom prst="rect">
                  <a:avLst/>
                </a:prstGeom>
                <a:solidFill>
                  <a:srgbClr val="D0AED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326" name="Square"/>
                <p:cNvSpPr/>
                <p:nvPr/>
              </p:nvSpPr>
              <p:spPr>
                <a:xfrm>
                  <a:off x="174605" y="152581"/>
                  <a:ext cx="127002" cy="121710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327" name="Square"/>
                <p:cNvSpPr/>
                <p:nvPr/>
              </p:nvSpPr>
              <p:spPr>
                <a:xfrm>
                  <a:off x="174605" y="294809"/>
                  <a:ext cx="127002" cy="121711"/>
                </a:xfrm>
                <a:prstGeom prst="rect">
                  <a:avLst/>
                </a:prstGeom>
                <a:solidFill>
                  <a:srgbClr val="744A7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  <p:grpSp>
            <p:nvGrpSpPr>
              <p:cNvPr id="335" name="Group"/>
              <p:cNvGrpSpPr/>
              <p:nvPr/>
            </p:nvGrpSpPr>
            <p:grpSpPr>
              <a:xfrm>
                <a:off x="804639" y="0"/>
                <a:ext cx="539900" cy="507176"/>
                <a:chOff x="0" y="0"/>
                <a:chExt cx="539899" cy="507175"/>
              </a:xfrm>
            </p:grpSpPr>
            <p:sp>
              <p:nvSpPr>
                <p:cNvPr id="329" name="Other"/>
                <p:cNvSpPr txBox="1"/>
                <p:nvPr/>
              </p:nvSpPr>
              <p:spPr>
                <a:xfrm>
                  <a:off x="0" y="247214"/>
                  <a:ext cx="159074" cy="794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>
                  <a:lvl1pPr>
                    <a:lnSpc>
                      <a:spcPct val="80000"/>
                    </a:lnSpc>
                    <a:spcBef>
                      <a:spcPts val="0"/>
                    </a:spcBef>
                    <a:defRPr sz="5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lvl1pPr>
                </a:lstStyle>
                <a:p>
                  <a:r>
                    <a:t>Other</a:t>
                  </a:r>
                </a:p>
              </p:txBody>
            </p:sp>
            <p:sp>
              <p:nvSpPr>
                <p:cNvPr id="330" name="Other"/>
                <p:cNvSpPr txBox="1"/>
                <p:nvPr/>
              </p:nvSpPr>
              <p:spPr>
                <a:xfrm>
                  <a:off x="0" y="413230"/>
                  <a:ext cx="159074" cy="793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>
                  <a:lvl1pPr>
                    <a:lnSpc>
                      <a:spcPct val="80000"/>
                    </a:lnSpc>
                    <a:spcBef>
                      <a:spcPts val="0"/>
                    </a:spcBef>
                    <a:defRPr sz="5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lvl1pPr>
                </a:lstStyle>
                <a:p>
                  <a:r>
                    <a:t>Other</a:t>
                  </a:r>
                </a:p>
              </p:txBody>
            </p:sp>
            <p:grpSp>
              <p:nvGrpSpPr>
                <p:cNvPr id="334" name="Group"/>
                <p:cNvGrpSpPr/>
                <p:nvPr/>
              </p:nvGrpSpPr>
              <p:grpSpPr>
                <a:xfrm>
                  <a:off x="215900" y="0"/>
                  <a:ext cx="324000" cy="507176"/>
                  <a:chOff x="0" y="0"/>
                  <a:chExt cx="323998" cy="507175"/>
                </a:xfrm>
              </p:grpSpPr>
              <p:sp>
                <p:nvSpPr>
                  <p:cNvPr id="331" name="1 =…"/>
                  <p:cNvSpPr txBox="1"/>
                  <p:nvPr/>
                </p:nvSpPr>
                <p:spPr>
                  <a:xfrm>
                    <a:off x="0" y="0"/>
                    <a:ext cx="259206" cy="50717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0" tIns="0" rIns="0" bIns="0" numCol="1" anchor="t">
                    <a:normAutofit/>
                  </a:bodyPr>
                  <a:lstStyle/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 sz="1000" spc="-100"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r>
                      <a:t>1 =</a:t>
                    </a:r>
                    <a:endParaRPr spc="-29"/>
                  </a:p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 sz="1000" spc="-100"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r>
                      <a:t>2 =</a:t>
                    </a:r>
                  </a:p>
                </p:txBody>
              </p:sp>
              <p:sp>
                <p:nvSpPr>
                  <p:cNvPr id="332" name="Square"/>
                  <p:cNvSpPr/>
                  <p:nvPr/>
                </p:nvSpPr>
                <p:spPr>
                  <a:xfrm>
                    <a:off x="174606" y="10353"/>
                    <a:ext cx="127003" cy="121710"/>
                  </a:xfrm>
                  <a:prstGeom prst="rect">
                    <a:avLst/>
                  </a:prstGeom>
                  <a:solidFill>
                    <a:srgbClr val="D0AED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4569" tIns="54569" rIns="54569" bIns="54569" numCol="1" anchor="ctr">
                    <a:noAutofit/>
                  </a:bodyPr>
                  <a:lstStyle/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endParaRPr/>
                  </a:p>
                </p:txBody>
              </p:sp>
              <p:sp>
                <p:nvSpPr>
                  <p:cNvPr id="333" name="Other"/>
                  <p:cNvSpPr txBox="1"/>
                  <p:nvPr/>
                </p:nvSpPr>
                <p:spPr>
                  <a:xfrm>
                    <a:off x="164923" y="186437"/>
                    <a:ext cx="159076" cy="7939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0" tIns="0" rIns="0" bIns="0" numCol="1" anchor="t">
                    <a:normAutofit/>
                  </a:bodyPr>
                  <a:lstStyle>
                    <a:lvl1pPr>
                      <a:lnSpc>
                        <a:spcPct val="80000"/>
                      </a:lnSpc>
                      <a:spcBef>
                        <a:spcPts val="0"/>
                      </a:spcBef>
                      <a:defRPr sz="500" spc="-100"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lvl1pPr>
                  </a:lstStyle>
                  <a:p>
                    <a:r>
                      <a:t>Other</a:t>
                    </a:r>
                  </a:p>
                </p:txBody>
              </p:sp>
            </p:grpSp>
          </p:grpSp>
        </p:grpSp>
        <p:sp>
          <p:nvSpPr>
            <p:cNvPr id="337" name="a"/>
            <p:cNvSpPr txBox="1"/>
            <p:nvPr/>
          </p:nvSpPr>
          <p:spPr>
            <a:xfrm>
              <a:off x="0" y="52064"/>
              <a:ext cx="114300" cy="222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338" name="a"/>
            <p:cNvSpPr txBox="1"/>
            <p:nvPr/>
          </p:nvSpPr>
          <p:spPr>
            <a:xfrm>
              <a:off x="0" y="583367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339" name="c"/>
            <p:cNvSpPr txBox="1"/>
            <p:nvPr/>
          </p:nvSpPr>
          <p:spPr>
            <a:xfrm>
              <a:off x="0" y="231108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340" name="b"/>
            <p:cNvSpPr txBox="1"/>
            <p:nvPr/>
          </p:nvSpPr>
          <p:spPr>
            <a:xfrm>
              <a:off x="0" y="422587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341" name="a"/>
            <p:cNvSpPr txBox="1"/>
            <p:nvPr/>
          </p:nvSpPr>
          <p:spPr>
            <a:xfrm>
              <a:off x="1020538" y="52064"/>
              <a:ext cx="114302" cy="222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342" name="a"/>
            <p:cNvSpPr txBox="1"/>
            <p:nvPr/>
          </p:nvSpPr>
          <p:spPr>
            <a:xfrm>
              <a:off x="1020538" y="583367"/>
              <a:ext cx="114302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343" name="b"/>
            <p:cNvSpPr txBox="1"/>
            <p:nvPr/>
          </p:nvSpPr>
          <p:spPr>
            <a:xfrm>
              <a:off x="387339" y="197168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344" name="a"/>
            <p:cNvSpPr txBox="1"/>
            <p:nvPr/>
          </p:nvSpPr>
          <p:spPr>
            <a:xfrm>
              <a:off x="387339" y="47279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345" name="c"/>
            <p:cNvSpPr txBox="1"/>
            <p:nvPr/>
          </p:nvSpPr>
          <p:spPr>
            <a:xfrm>
              <a:off x="387339" y="336402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346" name="a"/>
            <p:cNvSpPr txBox="1"/>
            <p:nvPr/>
          </p:nvSpPr>
          <p:spPr>
            <a:xfrm>
              <a:off x="1409680" y="51546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</p:grpSp>
      <p:grpSp>
        <p:nvGrpSpPr>
          <p:cNvPr id="368" name="Group"/>
          <p:cNvGrpSpPr/>
          <p:nvPr/>
        </p:nvGrpSpPr>
        <p:grpSpPr>
          <a:xfrm>
            <a:off x="9549086" y="3266484"/>
            <a:ext cx="1481583" cy="802394"/>
            <a:chOff x="0" y="3419"/>
            <a:chExt cx="1481581" cy="802393"/>
          </a:xfrm>
        </p:grpSpPr>
        <p:grpSp>
          <p:nvGrpSpPr>
            <p:cNvPr id="360" name="Group"/>
            <p:cNvGrpSpPr/>
            <p:nvPr/>
          </p:nvGrpSpPr>
          <p:grpSpPr>
            <a:xfrm>
              <a:off x="203199" y="3419"/>
              <a:ext cx="1278382" cy="765280"/>
              <a:chOff x="0" y="0"/>
              <a:chExt cx="1278381" cy="765278"/>
            </a:xfrm>
          </p:grpSpPr>
          <p:sp>
            <p:nvSpPr>
              <p:cNvPr id="348" name="Line"/>
              <p:cNvSpPr/>
              <p:nvPr/>
            </p:nvSpPr>
            <p:spPr>
              <a:xfrm>
                <a:off x="439070" y="308720"/>
                <a:ext cx="218653" cy="2"/>
              </a:xfrm>
              <a:prstGeom prst="line">
                <a:avLst/>
              </a:prstGeom>
              <a:noFill/>
              <a:ln w="19050" cap="flat">
                <a:solidFill>
                  <a:srgbClr val="53585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354" name="Group"/>
              <p:cNvGrpSpPr/>
              <p:nvPr/>
            </p:nvGrpSpPr>
            <p:grpSpPr>
              <a:xfrm>
                <a:off x="815977" y="-1"/>
                <a:ext cx="462405" cy="765280"/>
                <a:chOff x="0" y="0"/>
                <a:chExt cx="462403" cy="765278"/>
              </a:xfrm>
            </p:grpSpPr>
            <p:sp>
              <p:nvSpPr>
                <p:cNvPr id="349" name="2"/>
                <p:cNvSpPr txBox="1"/>
                <p:nvPr/>
              </p:nvSpPr>
              <p:spPr>
                <a:xfrm>
                  <a:off x="0" y="11527"/>
                  <a:ext cx="114300" cy="22244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>
                  <a:lvl1pPr algn="ctr" defTabSz="572516">
                    <a:lnSpc>
                      <a:spcPct val="80000"/>
                    </a:lnSpc>
                    <a:spcBef>
                      <a:spcPts val="0"/>
                    </a:spcBef>
                    <a:defRPr sz="1400" b="1">
                      <a:solidFill>
                        <a:srgbClr val="000000"/>
                      </a:solidFill>
                      <a:latin typeface="SourceSansPro-SemiBold"/>
                      <a:ea typeface="SourceSansPro-SemiBold"/>
                      <a:cs typeface="SourceSansPro-SemiBold"/>
                      <a:sym typeface="SourceSansPro-SemiBold"/>
                    </a:defRPr>
                  </a:lvl1pPr>
                </a:lstStyle>
                <a:p>
                  <a:r>
                    <a:t>2</a:t>
                  </a:r>
                </a:p>
              </p:txBody>
            </p:sp>
            <p:sp>
              <p:nvSpPr>
                <p:cNvPr id="350" name="2"/>
                <p:cNvSpPr txBox="1"/>
                <p:nvPr/>
              </p:nvSpPr>
              <p:spPr>
                <a:xfrm>
                  <a:off x="0" y="542833"/>
                  <a:ext cx="114300" cy="22244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>
                  <a:lvl1pPr algn="ctr" defTabSz="572516">
                    <a:lnSpc>
                      <a:spcPct val="80000"/>
                    </a:lnSpc>
                    <a:spcBef>
                      <a:spcPts val="0"/>
                    </a:spcBef>
                    <a:defRPr sz="1400" b="1">
                      <a:solidFill>
                        <a:srgbClr val="000000"/>
                      </a:solidFill>
                      <a:latin typeface="SourceSansPro-SemiBold"/>
                      <a:ea typeface="SourceSansPro-SemiBold"/>
                      <a:cs typeface="SourceSansPro-SemiBold"/>
                      <a:sym typeface="SourceSansPro-SemiBold"/>
                    </a:defRPr>
                  </a:lvl1pPr>
                </a:lstStyle>
                <a:p>
                  <a:r>
                    <a:t>2</a:t>
                  </a:r>
                </a:p>
              </p:txBody>
            </p:sp>
            <p:sp>
              <p:nvSpPr>
                <p:cNvPr id="351" name="1"/>
                <p:cNvSpPr txBox="1"/>
                <p:nvPr/>
              </p:nvSpPr>
              <p:spPr>
                <a:xfrm>
                  <a:off x="0" y="190573"/>
                  <a:ext cx="114300" cy="22244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>
                  <a:lvl1pPr algn="ctr" defTabSz="572516">
                    <a:lnSpc>
                      <a:spcPct val="80000"/>
                    </a:lnSpc>
                    <a:spcBef>
                      <a:spcPts val="0"/>
                    </a:spcBef>
                    <a:defRPr sz="1400" b="1">
                      <a:solidFill>
                        <a:srgbClr val="000000"/>
                      </a:solidFill>
                      <a:latin typeface="SourceSansPro-SemiBold"/>
                      <a:ea typeface="SourceSansPro-SemiBold"/>
                      <a:cs typeface="SourceSansPro-SemiBold"/>
                      <a:sym typeface="SourceSansPro-SemiBold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  <p:sp>
              <p:nvSpPr>
                <p:cNvPr id="352" name="3"/>
                <p:cNvSpPr txBox="1"/>
                <p:nvPr/>
              </p:nvSpPr>
              <p:spPr>
                <a:xfrm>
                  <a:off x="0" y="369356"/>
                  <a:ext cx="114300" cy="22244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>
                  <a:lvl1pPr algn="ctr" defTabSz="572516">
                    <a:lnSpc>
                      <a:spcPct val="80000"/>
                    </a:lnSpc>
                    <a:spcBef>
                      <a:spcPts val="0"/>
                    </a:spcBef>
                    <a:defRPr sz="1400" b="1">
                      <a:solidFill>
                        <a:srgbClr val="000000"/>
                      </a:solidFill>
                      <a:latin typeface="SourceSansPro-SemiBold"/>
                      <a:ea typeface="SourceSansPro-SemiBold"/>
                      <a:cs typeface="SourceSansPro-SemiBold"/>
                      <a:sym typeface="SourceSansPro-SemiBold"/>
                    </a:defRPr>
                  </a:lvl1pPr>
                </a:lstStyle>
                <a:p>
                  <a:r>
                    <a:t>3</a:t>
                  </a:r>
                </a:p>
              </p:txBody>
            </p:sp>
            <p:sp>
              <p:nvSpPr>
                <p:cNvPr id="353" name="Group"/>
                <p:cNvSpPr txBox="1"/>
                <p:nvPr/>
              </p:nvSpPr>
              <p:spPr>
                <a:xfrm>
                  <a:off x="203199" y="-1"/>
                  <a:ext cx="259205" cy="5071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 2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 1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3 = 3</a:t>
                  </a:r>
                </a:p>
              </p:txBody>
            </p:sp>
          </p:grpSp>
          <p:grpSp>
            <p:nvGrpSpPr>
              <p:cNvPr id="359" name="Group"/>
              <p:cNvGrpSpPr/>
              <p:nvPr/>
            </p:nvGrpSpPr>
            <p:grpSpPr>
              <a:xfrm>
                <a:off x="0" y="35850"/>
                <a:ext cx="301607" cy="507178"/>
                <a:chOff x="0" y="0"/>
                <a:chExt cx="301606" cy="507176"/>
              </a:xfrm>
            </p:grpSpPr>
            <p:sp>
              <p:nvSpPr>
                <p:cNvPr id="355" name="1 =…"/>
                <p:cNvSpPr txBox="1"/>
                <p:nvPr/>
              </p:nvSpPr>
              <p:spPr>
                <a:xfrm>
                  <a:off x="0" y="-1"/>
                  <a:ext cx="259204" cy="50717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3 =</a:t>
                  </a:r>
                </a:p>
              </p:txBody>
            </p:sp>
            <p:sp>
              <p:nvSpPr>
                <p:cNvPr id="356" name="Square"/>
                <p:cNvSpPr/>
                <p:nvPr/>
              </p:nvSpPr>
              <p:spPr>
                <a:xfrm>
                  <a:off x="174605" y="10353"/>
                  <a:ext cx="127002" cy="121711"/>
                </a:xfrm>
                <a:prstGeom prst="rect">
                  <a:avLst/>
                </a:prstGeom>
                <a:solidFill>
                  <a:srgbClr val="D0AED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357" name="Square"/>
                <p:cNvSpPr/>
                <p:nvPr/>
              </p:nvSpPr>
              <p:spPr>
                <a:xfrm>
                  <a:off x="174605" y="152581"/>
                  <a:ext cx="127002" cy="121711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358" name="Square"/>
                <p:cNvSpPr/>
                <p:nvPr/>
              </p:nvSpPr>
              <p:spPr>
                <a:xfrm>
                  <a:off x="174605" y="294810"/>
                  <a:ext cx="127002" cy="121712"/>
                </a:xfrm>
                <a:prstGeom prst="rect">
                  <a:avLst/>
                </a:prstGeom>
                <a:solidFill>
                  <a:srgbClr val="744A7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</p:grpSp>
        <p:sp>
          <p:nvSpPr>
            <p:cNvPr id="361" name="a"/>
            <p:cNvSpPr txBox="1"/>
            <p:nvPr/>
          </p:nvSpPr>
          <p:spPr>
            <a:xfrm>
              <a:off x="0" y="52064"/>
              <a:ext cx="114300" cy="222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362" name="a"/>
            <p:cNvSpPr txBox="1"/>
            <p:nvPr/>
          </p:nvSpPr>
          <p:spPr>
            <a:xfrm>
              <a:off x="0" y="583367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363" name="c"/>
            <p:cNvSpPr txBox="1"/>
            <p:nvPr/>
          </p:nvSpPr>
          <p:spPr>
            <a:xfrm>
              <a:off x="0" y="231108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364" name="b"/>
            <p:cNvSpPr txBox="1"/>
            <p:nvPr/>
          </p:nvSpPr>
          <p:spPr>
            <a:xfrm>
              <a:off x="0" y="422589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365" name="b"/>
            <p:cNvSpPr txBox="1"/>
            <p:nvPr/>
          </p:nvSpPr>
          <p:spPr>
            <a:xfrm>
              <a:off x="387339" y="208402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366" name="a"/>
            <p:cNvSpPr txBox="1"/>
            <p:nvPr/>
          </p:nvSpPr>
          <p:spPr>
            <a:xfrm>
              <a:off x="387339" y="58514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367" name="c"/>
            <p:cNvSpPr txBox="1"/>
            <p:nvPr/>
          </p:nvSpPr>
          <p:spPr>
            <a:xfrm>
              <a:off x="387339" y="347636"/>
              <a:ext cx="114302" cy="1624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</p:grpSp>
      <p:grpSp>
        <p:nvGrpSpPr>
          <p:cNvPr id="395" name="Group"/>
          <p:cNvGrpSpPr/>
          <p:nvPr/>
        </p:nvGrpSpPr>
        <p:grpSpPr>
          <a:xfrm>
            <a:off x="9549086" y="2021947"/>
            <a:ext cx="1523986" cy="795198"/>
            <a:chOff x="0" y="28819"/>
            <a:chExt cx="1523984" cy="795196"/>
          </a:xfrm>
        </p:grpSpPr>
        <p:grpSp>
          <p:nvGrpSpPr>
            <p:cNvPr id="380" name="Group"/>
            <p:cNvGrpSpPr/>
            <p:nvPr/>
          </p:nvGrpSpPr>
          <p:grpSpPr>
            <a:xfrm>
              <a:off x="203199" y="28819"/>
              <a:ext cx="1320785" cy="517629"/>
              <a:chOff x="0" y="0"/>
              <a:chExt cx="1320783" cy="517628"/>
            </a:xfrm>
          </p:grpSpPr>
          <p:sp>
            <p:nvSpPr>
              <p:cNvPr id="369" name="Line"/>
              <p:cNvSpPr/>
              <p:nvPr/>
            </p:nvSpPr>
            <p:spPr>
              <a:xfrm>
                <a:off x="439070" y="283321"/>
                <a:ext cx="218653" cy="2"/>
              </a:xfrm>
              <a:prstGeom prst="line">
                <a:avLst/>
              </a:prstGeom>
              <a:noFill/>
              <a:ln w="19050" cap="flat">
                <a:solidFill>
                  <a:srgbClr val="53585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374" name="Group"/>
              <p:cNvGrpSpPr/>
              <p:nvPr/>
            </p:nvGrpSpPr>
            <p:grpSpPr>
              <a:xfrm>
                <a:off x="1019176" y="-1"/>
                <a:ext cx="301608" cy="507178"/>
                <a:chOff x="0" y="0"/>
                <a:chExt cx="301606" cy="507176"/>
              </a:xfrm>
            </p:grpSpPr>
            <p:sp>
              <p:nvSpPr>
                <p:cNvPr id="370" name="1 =…"/>
                <p:cNvSpPr txBox="1"/>
                <p:nvPr/>
              </p:nvSpPr>
              <p:spPr>
                <a:xfrm>
                  <a:off x="0" y="-1"/>
                  <a:ext cx="259204" cy="50717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3 =</a:t>
                  </a:r>
                </a:p>
              </p:txBody>
            </p:sp>
            <p:sp>
              <p:nvSpPr>
                <p:cNvPr id="371" name="Square"/>
                <p:cNvSpPr/>
                <p:nvPr/>
              </p:nvSpPr>
              <p:spPr>
                <a:xfrm>
                  <a:off x="174605" y="10353"/>
                  <a:ext cx="127002" cy="121711"/>
                </a:xfrm>
                <a:prstGeom prst="rect">
                  <a:avLst/>
                </a:prstGeom>
                <a:solidFill>
                  <a:srgbClr val="8DD2D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372" name="Square"/>
                <p:cNvSpPr/>
                <p:nvPr/>
              </p:nvSpPr>
              <p:spPr>
                <a:xfrm>
                  <a:off x="174605" y="152581"/>
                  <a:ext cx="127002" cy="121711"/>
                </a:xfrm>
                <a:prstGeom prst="rect">
                  <a:avLst/>
                </a:prstGeom>
                <a:solidFill>
                  <a:srgbClr val="5DA6A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373" name="Square"/>
                <p:cNvSpPr/>
                <p:nvPr/>
              </p:nvSpPr>
              <p:spPr>
                <a:xfrm>
                  <a:off x="174605" y="294810"/>
                  <a:ext cx="127002" cy="121712"/>
                </a:xfrm>
                <a:prstGeom prst="rect">
                  <a:avLst/>
                </a:prstGeom>
                <a:solidFill>
                  <a:srgbClr val="4F777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  <p:grpSp>
            <p:nvGrpSpPr>
              <p:cNvPr id="379" name="Group"/>
              <p:cNvGrpSpPr/>
              <p:nvPr/>
            </p:nvGrpSpPr>
            <p:grpSpPr>
              <a:xfrm>
                <a:off x="0" y="10452"/>
                <a:ext cx="301607" cy="507177"/>
                <a:chOff x="0" y="0"/>
                <a:chExt cx="301606" cy="507176"/>
              </a:xfrm>
            </p:grpSpPr>
            <p:sp>
              <p:nvSpPr>
                <p:cNvPr id="375" name="1 =…"/>
                <p:cNvSpPr txBox="1"/>
                <p:nvPr/>
              </p:nvSpPr>
              <p:spPr>
                <a:xfrm>
                  <a:off x="0" y="-1"/>
                  <a:ext cx="259204" cy="50717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3 =</a:t>
                  </a:r>
                </a:p>
              </p:txBody>
            </p:sp>
            <p:sp>
              <p:nvSpPr>
                <p:cNvPr id="376" name="Square"/>
                <p:cNvSpPr/>
                <p:nvPr/>
              </p:nvSpPr>
              <p:spPr>
                <a:xfrm>
                  <a:off x="174605" y="10353"/>
                  <a:ext cx="127002" cy="121711"/>
                </a:xfrm>
                <a:prstGeom prst="rect">
                  <a:avLst/>
                </a:prstGeom>
                <a:solidFill>
                  <a:srgbClr val="D0AED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377" name="Square"/>
                <p:cNvSpPr/>
                <p:nvPr/>
              </p:nvSpPr>
              <p:spPr>
                <a:xfrm>
                  <a:off x="174605" y="152581"/>
                  <a:ext cx="127002" cy="121711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378" name="Square"/>
                <p:cNvSpPr/>
                <p:nvPr/>
              </p:nvSpPr>
              <p:spPr>
                <a:xfrm>
                  <a:off x="174605" y="294809"/>
                  <a:ext cx="127002" cy="121712"/>
                </a:xfrm>
                <a:prstGeom prst="rect">
                  <a:avLst/>
                </a:prstGeom>
                <a:solidFill>
                  <a:srgbClr val="744A7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</p:grpSp>
        <p:sp>
          <p:nvSpPr>
            <p:cNvPr id="381" name="v"/>
            <p:cNvSpPr txBox="1"/>
            <p:nvPr/>
          </p:nvSpPr>
          <p:spPr>
            <a:xfrm>
              <a:off x="1019176" y="601570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v</a:t>
              </a:r>
            </a:p>
          </p:txBody>
        </p:sp>
        <p:sp>
          <p:nvSpPr>
            <p:cNvPr id="382" name="v"/>
            <p:cNvSpPr txBox="1"/>
            <p:nvPr/>
          </p:nvSpPr>
          <p:spPr>
            <a:xfrm>
              <a:off x="1019176" y="70266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v</a:t>
              </a:r>
            </a:p>
          </p:txBody>
        </p:sp>
        <p:sp>
          <p:nvSpPr>
            <p:cNvPr id="383" name="z"/>
            <p:cNvSpPr txBox="1"/>
            <p:nvPr/>
          </p:nvSpPr>
          <p:spPr>
            <a:xfrm>
              <a:off x="1019176" y="249311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z</a:t>
              </a:r>
            </a:p>
          </p:txBody>
        </p:sp>
        <p:sp>
          <p:nvSpPr>
            <p:cNvPr id="384" name="x"/>
            <p:cNvSpPr txBox="1"/>
            <p:nvPr/>
          </p:nvSpPr>
          <p:spPr>
            <a:xfrm>
              <a:off x="1019176" y="428093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x</a:t>
              </a:r>
            </a:p>
          </p:txBody>
        </p:sp>
        <p:sp>
          <p:nvSpPr>
            <p:cNvPr id="385" name="a"/>
            <p:cNvSpPr txBox="1"/>
            <p:nvPr/>
          </p:nvSpPr>
          <p:spPr>
            <a:xfrm>
              <a:off x="0" y="55318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386" name="a"/>
            <p:cNvSpPr txBox="1"/>
            <p:nvPr/>
          </p:nvSpPr>
          <p:spPr>
            <a:xfrm>
              <a:off x="0" y="586621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387" name="c"/>
            <p:cNvSpPr txBox="1"/>
            <p:nvPr/>
          </p:nvSpPr>
          <p:spPr>
            <a:xfrm>
              <a:off x="0" y="234361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388" name="b"/>
            <p:cNvSpPr txBox="1"/>
            <p:nvPr/>
          </p:nvSpPr>
          <p:spPr>
            <a:xfrm>
              <a:off x="0" y="425844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389" name="b"/>
            <p:cNvSpPr txBox="1"/>
            <p:nvPr/>
          </p:nvSpPr>
          <p:spPr>
            <a:xfrm>
              <a:off x="387339" y="205335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390" name="a"/>
            <p:cNvSpPr txBox="1"/>
            <p:nvPr/>
          </p:nvSpPr>
          <p:spPr>
            <a:xfrm>
              <a:off x="387339" y="55447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391" name="c"/>
            <p:cNvSpPr txBox="1"/>
            <p:nvPr/>
          </p:nvSpPr>
          <p:spPr>
            <a:xfrm>
              <a:off x="387339" y="344569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392" name="x"/>
            <p:cNvSpPr txBox="1"/>
            <p:nvPr/>
          </p:nvSpPr>
          <p:spPr>
            <a:xfrm>
              <a:off x="1396980" y="191373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x</a:t>
              </a:r>
            </a:p>
          </p:txBody>
        </p:sp>
        <p:sp>
          <p:nvSpPr>
            <p:cNvPr id="393" name="v"/>
            <p:cNvSpPr txBox="1"/>
            <p:nvPr/>
          </p:nvSpPr>
          <p:spPr>
            <a:xfrm>
              <a:off x="1396980" y="41484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v</a:t>
              </a:r>
            </a:p>
          </p:txBody>
        </p:sp>
        <p:sp>
          <p:nvSpPr>
            <p:cNvPr id="394" name="z"/>
            <p:cNvSpPr txBox="1"/>
            <p:nvPr/>
          </p:nvSpPr>
          <p:spPr>
            <a:xfrm>
              <a:off x="1396980" y="330607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z</a:t>
              </a:r>
            </a:p>
          </p:txBody>
        </p:sp>
      </p:grpSp>
      <p:grpSp>
        <p:nvGrpSpPr>
          <p:cNvPr id="420" name="Group"/>
          <p:cNvGrpSpPr/>
          <p:nvPr/>
        </p:nvGrpSpPr>
        <p:grpSpPr>
          <a:xfrm>
            <a:off x="9549086" y="4277923"/>
            <a:ext cx="1523985" cy="778238"/>
            <a:chOff x="0" y="39271"/>
            <a:chExt cx="1523983" cy="778237"/>
          </a:xfrm>
        </p:grpSpPr>
        <p:grpSp>
          <p:nvGrpSpPr>
            <p:cNvPr id="406" name="Group"/>
            <p:cNvGrpSpPr/>
            <p:nvPr/>
          </p:nvGrpSpPr>
          <p:grpSpPr>
            <a:xfrm>
              <a:off x="203199" y="39271"/>
              <a:ext cx="1320784" cy="509426"/>
              <a:chOff x="0" y="0"/>
              <a:chExt cx="1320782" cy="509425"/>
            </a:xfrm>
          </p:grpSpPr>
          <p:sp>
            <p:nvSpPr>
              <p:cNvPr id="396" name="Line"/>
              <p:cNvSpPr/>
              <p:nvPr/>
            </p:nvSpPr>
            <p:spPr>
              <a:xfrm>
                <a:off x="439070" y="272869"/>
                <a:ext cx="218653" cy="2"/>
              </a:xfrm>
              <a:prstGeom prst="line">
                <a:avLst/>
              </a:prstGeom>
              <a:noFill/>
              <a:ln w="19050" cap="flat">
                <a:solidFill>
                  <a:srgbClr val="53585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400" name="Group"/>
              <p:cNvGrpSpPr/>
              <p:nvPr/>
            </p:nvGrpSpPr>
            <p:grpSpPr>
              <a:xfrm>
                <a:off x="1019176" y="2248"/>
                <a:ext cx="301607" cy="507178"/>
                <a:chOff x="0" y="0"/>
                <a:chExt cx="301606" cy="507176"/>
              </a:xfrm>
            </p:grpSpPr>
            <p:sp>
              <p:nvSpPr>
                <p:cNvPr id="397" name="1 =…"/>
                <p:cNvSpPr txBox="1"/>
                <p:nvPr/>
              </p:nvSpPr>
              <p:spPr>
                <a:xfrm>
                  <a:off x="0" y="-1"/>
                  <a:ext cx="259204" cy="50717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</a:p>
              </p:txBody>
            </p:sp>
            <p:sp>
              <p:nvSpPr>
                <p:cNvPr id="398" name="Square"/>
                <p:cNvSpPr/>
                <p:nvPr/>
              </p:nvSpPr>
              <p:spPr>
                <a:xfrm>
                  <a:off x="174605" y="10353"/>
                  <a:ext cx="127002" cy="121711"/>
                </a:xfrm>
                <a:prstGeom prst="rect">
                  <a:avLst/>
                </a:prstGeom>
                <a:solidFill>
                  <a:srgbClr val="5DA6A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399" name="Square"/>
                <p:cNvSpPr/>
                <p:nvPr/>
              </p:nvSpPr>
              <p:spPr>
                <a:xfrm>
                  <a:off x="174605" y="152581"/>
                  <a:ext cx="127002" cy="121711"/>
                </a:xfrm>
                <a:prstGeom prst="rect">
                  <a:avLst/>
                </a:prstGeom>
                <a:solidFill>
                  <a:srgbClr val="744A7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  <p:grpSp>
            <p:nvGrpSpPr>
              <p:cNvPr id="405" name="Group"/>
              <p:cNvGrpSpPr/>
              <p:nvPr/>
            </p:nvGrpSpPr>
            <p:grpSpPr>
              <a:xfrm>
                <a:off x="0" y="-1"/>
                <a:ext cx="301607" cy="507178"/>
                <a:chOff x="0" y="0"/>
                <a:chExt cx="301606" cy="507176"/>
              </a:xfrm>
            </p:grpSpPr>
            <p:sp>
              <p:nvSpPr>
                <p:cNvPr id="401" name="1 =…"/>
                <p:cNvSpPr txBox="1"/>
                <p:nvPr/>
              </p:nvSpPr>
              <p:spPr>
                <a:xfrm>
                  <a:off x="0" y="-1"/>
                  <a:ext cx="259204" cy="50717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3 =</a:t>
                  </a:r>
                </a:p>
              </p:txBody>
            </p:sp>
            <p:sp>
              <p:nvSpPr>
                <p:cNvPr id="402" name="Square"/>
                <p:cNvSpPr/>
                <p:nvPr/>
              </p:nvSpPr>
              <p:spPr>
                <a:xfrm>
                  <a:off x="174605" y="10353"/>
                  <a:ext cx="127002" cy="121711"/>
                </a:xfrm>
                <a:prstGeom prst="rect">
                  <a:avLst/>
                </a:prstGeom>
                <a:solidFill>
                  <a:srgbClr val="D0AED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403" name="Square"/>
                <p:cNvSpPr/>
                <p:nvPr/>
              </p:nvSpPr>
              <p:spPr>
                <a:xfrm>
                  <a:off x="174605" y="152581"/>
                  <a:ext cx="127002" cy="121711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404" name="Square"/>
                <p:cNvSpPr/>
                <p:nvPr/>
              </p:nvSpPr>
              <p:spPr>
                <a:xfrm>
                  <a:off x="174605" y="294809"/>
                  <a:ext cx="127002" cy="121712"/>
                </a:xfrm>
                <a:prstGeom prst="rect">
                  <a:avLst/>
                </a:prstGeom>
                <a:solidFill>
                  <a:srgbClr val="744A7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</p:grpSp>
        <p:sp>
          <p:nvSpPr>
            <p:cNvPr id="407" name="x"/>
            <p:cNvSpPr txBox="1"/>
            <p:nvPr/>
          </p:nvSpPr>
          <p:spPr>
            <a:xfrm>
              <a:off x="1409679" y="60651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x</a:t>
              </a:r>
            </a:p>
          </p:txBody>
        </p:sp>
        <p:sp>
          <p:nvSpPr>
            <p:cNvPr id="408" name="x"/>
            <p:cNvSpPr txBox="1"/>
            <p:nvPr/>
          </p:nvSpPr>
          <p:spPr>
            <a:xfrm>
              <a:off x="1019175" y="63758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x</a:t>
              </a:r>
            </a:p>
          </p:txBody>
        </p:sp>
        <p:sp>
          <p:nvSpPr>
            <p:cNvPr id="409" name="x"/>
            <p:cNvSpPr txBox="1"/>
            <p:nvPr/>
          </p:nvSpPr>
          <p:spPr>
            <a:xfrm>
              <a:off x="1019175" y="595062"/>
              <a:ext cx="114301" cy="2224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x</a:t>
              </a:r>
            </a:p>
          </p:txBody>
        </p:sp>
        <p:sp>
          <p:nvSpPr>
            <p:cNvPr id="410" name="c"/>
            <p:cNvSpPr txBox="1"/>
            <p:nvPr/>
          </p:nvSpPr>
          <p:spPr>
            <a:xfrm>
              <a:off x="1019175" y="230103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411" name="x"/>
            <p:cNvSpPr txBox="1"/>
            <p:nvPr/>
          </p:nvSpPr>
          <p:spPr>
            <a:xfrm>
              <a:off x="1019175" y="421584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x</a:t>
              </a:r>
            </a:p>
          </p:txBody>
        </p:sp>
        <p:sp>
          <p:nvSpPr>
            <p:cNvPr id="412" name="a"/>
            <p:cNvSpPr txBox="1"/>
            <p:nvPr/>
          </p:nvSpPr>
          <p:spPr>
            <a:xfrm>
              <a:off x="0" y="48810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413" name="a"/>
            <p:cNvSpPr txBox="1"/>
            <p:nvPr/>
          </p:nvSpPr>
          <p:spPr>
            <a:xfrm>
              <a:off x="0" y="580113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414" name="c"/>
            <p:cNvSpPr txBox="1"/>
            <p:nvPr/>
          </p:nvSpPr>
          <p:spPr>
            <a:xfrm>
              <a:off x="0" y="227854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415" name="b"/>
            <p:cNvSpPr txBox="1"/>
            <p:nvPr/>
          </p:nvSpPr>
          <p:spPr>
            <a:xfrm>
              <a:off x="0" y="419335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416" name="b"/>
            <p:cNvSpPr txBox="1"/>
            <p:nvPr/>
          </p:nvSpPr>
          <p:spPr>
            <a:xfrm>
              <a:off x="387339" y="206428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417" name="a"/>
            <p:cNvSpPr txBox="1"/>
            <p:nvPr/>
          </p:nvSpPr>
          <p:spPr>
            <a:xfrm>
              <a:off x="387339" y="56540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418" name="c"/>
            <p:cNvSpPr txBox="1"/>
            <p:nvPr/>
          </p:nvSpPr>
          <p:spPr>
            <a:xfrm>
              <a:off x="387339" y="345662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419" name="c"/>
            <p:cNvSpPr txBox="1"/>
            <p:nvPr/>
          </p:nvSpPr>
          <p:spPr>
            <a:xfrm>
              <a:off x="1409679" y="199885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</p:grpSp>
      <p:grpSp>
        <p:nvGrpSpPr>
          <p:cNvPr id="447" name="Group"/>
          <p:cNvGrpSpPr/>
          <p:nvPr/>
        </p:nvGrpSpPr>
        <p:grpSpPr>
          <a:xfrm>
            <a:off x="4919166" y="2032399"/>
            <a:ext cx="1523985" cy="768792"/>
            <a:chOff x="0" y="39271"/>
            <a:chExt cx="1523984" cy="768790"/>
          </a:xfrm>
        </p:grpSpPr>
        <p:grpSp>
          <p:nvGrpSpPr>
            <p:cNvPr id="432" name="Group"/>
            <p:cNvGrpSpPr/>
            <p:nvPr/>
          </p:nvGrpSpPr>
          <p:grpSpPr>
            <a:xfrm>
              <a:off x="203199" y="39271"/>
              <a:ext cx="1320785" cy="509426"/>
              <a:chOff x="0" y="0"/>
              <a:chExt cx="1320783" cy="509425"/>
            </a:xfrm>
          </p:grpSpPr>
          <p:sp>
            <p:nvSpPr>
              <p:cNvPr id="421" name="Line"/>
              <p:cNvSpPr/>
              <p:nvPr/>
            </p:nvSpPr>
            <p:spPr>
              <a:xfrm>
                <a:off x="439070" y="272869"/>
                <a:ext cx="218653" cy="2"/>
              </a:xfrm>
              <a:prstGeom prst="line">
                <a:avLst/>
              </a:prstGeom>
              <a:noFill/>
              <a:ln w="19050" cap="flat">
                <a:solidFill>
                  <a:srgbClr val="53585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426" name="Group"/>
              <p:cNvGrpSpPr/>
              <p:nvPr/>
            </p:nvGrpSpPr>
            <p:grpSpPr>
              <a:xfrm>
                <a:off x="1019176" y="2248"/>
                <a:ext cx="301608" cy="507178"/>
                <a:chOff x="0" y="0"/>
                <a:chExt cx="301606" cy="507176"/>
              </a:xfrm>
            </p:grpSpPr>
            <p:sp>
              <p:nvSpPr>
                <p:cNvPr id="422" name="1 =…"/>
                <p:cNvSpPr txBox="1"/>
                <p:nvPr/>
              </p:nvSpPr>
              <p:spPr>
                <a:xfrm>
                  <a:off x="0" y="-1"/>
                  <a:ext cx="259204" cy="50717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3 =</a:t>
                  </a:r>
                </a:p>
              </p:txBody>
            </p:sp>
            <p:sp>
              <p:nvSpPr>
                <p:cNvPr id="423" name="Square"/>
                <p:cNvSpPr/>
                <p:nvPr/>
              </p:nvSpPr>
              <p:spPr>
                <a:xfrm>
                  <a:off x="174605" y="10353"/>
                  <a:ext cx="127002" cy="121711"/>
                </a:xfrm>
                <a:prstGeom prst="rect">
                  <a:avLst/>
                </a:prstGeom>
                <a:solidFill>
                  <a:srgbClr val="AA7C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424" name="Square"/>
                <p:cNvSpPr/>
                <p:nvPr/>
              </p:nvSpPr>
              <p:spPr>
                <a:xfrm>
                  <a:off x="174605" y="152581"/>
                  <a:ext cx="127002" cy="121711"/>
                </a:xfrm>
                <a:prstGeom prst="rect">
                  <a:avLst/>
                </a:prstGeom>
                <a:solidFill>
                  <a:srgbClr val="7A477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425" name="Square"/>
                <p:cNvSpPr/>
                <p:nvPr/>
              </p:nvSpPr>
              <p:spPr>
                <a:xfrm>
                  <a:off x="174605" y="294810"/>
                  <a:ext cx="127002" cy="121712"/>
                </a:xfrm>
                <a:prstGeom prst="rect">
                  <a:avLst/>
                </a:prstGeom>
                <a:solidFill>
                  <a:srgbClr val="D7AC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  <p:grpSp>
            <p:nvGrpSpPr>
              <p:cNvPr id="431" name="Group"/>
              <p:cNvGrpSpPr/>
              <p:nvPr/>
            </p:nvGrpSpPr>
            <p:grpSpPr>
              <a:xfrm>
                <a:off x="0" y="-1"/>
                <a:ext cx="301607" cy="507178"/>
                <a:chOff x="0" y="0"/>
                <a:chExt cx="301606" cy="507176"/>
              </a:xfrm>
            </p:grpSpPr>
            <p:sp>
              <p:nvSpPr>
                <p:cNvPr id="427" name="1 =…"/>
                <p:cNvSpPr txBox="1"/>
                <p:nvPr/>
              </p:nvSpPr>
              <p:spPr>
                <a:xfrm>
                  <a:off x="0" y="-1"/>
                  <a:ext cx="259204" cy="50717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3 =</a:t>
                  </a:r>
                </a:p>
              </p:txBody>
            </p:sp>
            <p:sp>
              <p:nvSpPr>
                <p:cNvPr id="428" name="Square"/>
                <p:cNvSpPr/>
                <p:nvPr/>
              </p:nvSpPr>
              <p:spPr>
                <a:xfrm>
                  <a:off x="174605" y="10353"/>
                  <a:ext cx="127002" cy="121711"/>
                </a:xfrm>
                <a:prstGeom prst="rect">
                  <a:avLst/>
                </a:prstGeom>
                <a:solidFill>
                  <a:srgbClr val="D0AED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429" name="Square"/>
                <p:cNvSpPr/>
                <p:nvPr/>
              </p:nvSpPr>
              <p:spPr>
                <a:xfrm>
                  <a:off x="174605" y="152581"/>
                  <a:ext cx="127002" cy="121711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430" name="Square"/>
                <p:cNvSpPr/>
                <p:nvPr/>
              </p:nvSpPr>
              <p:spPr>
                <a:xfrm>
                  <a:off x="174605" y="294809"/>
                  <a:ext cx="127002" cy="121712"/>
                </a:xfrm>
                <a:prstGeom prst="rect">
                  <a:avLst/>
                </a:prstGeom>
                <a:solidFill>
                  <a:srgbClr val="744A7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</p:grpSp>
        <p:sp>
          <p:nvSpPr>
            <p:cNvPr id="433" name="a"/>
            <p:cNvSpPr txBox="1"/>
            <p:nvPr/>
          </p:nvSpPr>
          <p:spPr>
            <a:xfrm>
              <a:off x="1019176" y="54312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434" name="a"/>
            <p:cNvSpPr txBox="1"/>
            <p:nvPr/>
          </p:nvSpPr>
          <p:spPr>
            <a:xfrm>
              <a:off x="1019176" y="585616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435" name="c"/>
            <p:cNvSpPr txBox="1"/>
            <p:nvPr/>
          </p:nvSpPr>
          <p:spPr>
            <a:xfrm>
              <a:off x="1019176" y="233356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436" name="b"/>
            <p:cNvSpPr txBox="1"/>
            <p:nvPr/>
          </p:nvSpPr>
          <p:spPr>
            <a:xfrm>
              <a:off x="1019176" y="424839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437" name="a"/>
            <p:cNvSpPr txBox="1"/>
            <p:nvPr/>
          </p:nvSpPr>
          <p:spPr>
            <a:xfrm>
              <a:off x="0" y="52064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438" name="a"/>
            <p:cNvSpPr txBox="1"/>
            <p:nvPr/>
          </p:nvSpPr>
          <p:spPr>
            <a:xfrm>
              <a:off x="0" y="583367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439" name="c"/>
            <p:cNvSpPr txBox="1"/>
            <p:nvPr/>
          </p:nvSpPr>
          <p:spPr>
            <a:xfrm>
              <a:off x="0" y="231107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440" name="b"/>
            <p:cNvSpPr txBox="1"/>
            <p:nvPr/>
          </p:nvSpPr>
          <p:spPr>
            <a:xfrm>
              <a:off x="0" y="422590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441" name="b"/>
            <p:cNvSpPr txBox="1"/>
            <p:nvPr/>
          </p:nvSpPr>
          <p:spPr>
            <a:xfrm>
              <a:off x="389035" y="203959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442" name="a"/>
            <p:cNvSpPr txBox="1"/>
            <p:nvPr/>
          </p:nvSpPr>
          <p:spPr>
            <a:xfrm>
              <a:off x="389035" y="54070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443" name="c"/>
            <p:cNvSpPr txBox="1"/>
            <p:nvPr/>
          </p:nvSpPr>
          <p:spPr>
            <a:xfrm>
              <a:off x="389035" y="343193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444" name="c"/>
            <p:cNvSpPr txBox="1"/>
            <p:nvPr/>
          </p:nvSpPr>
          <p:spPr>
            <a:xfrm>
              <a:off x="1396980" y="197170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445" name="b"/>
            <p:cNvSpPr txBox="1"/>
            <p:nvPr/>
          </p:nvSpPr>
          <p:spPr>
            <a:xfrm>
              <a:off x="1396980" y="59982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446" name="a"/>
            <p:cNvSpPr txBox="1"/>
            <p:nvPr/>
          </p:nvSpPr>
          <p:spPr>
            <a:xfrm>
              <a:off x="1396980" y="336404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</p:grpSp>
      <p:grpSp>
        <p:nvGrpSpPr>
          <p:cNvPr id="466" name="Group"/>
          <p:cNvGrpSpPr/>
          <p:nvPr/>
        </p:nvGrpSpPr>
        <p:grpSpPr>
          <a:xfrm>
            <a:off x="4919166" y="4060790"/>
            <a:ext cx="1523985" cy="509426"/>
            <a:chOff x="0" y="18110"/>
            <a:chExt cx="1523984" cy="509425"/>
          </a:xfrm>
        </p:grpSpPr>
        <p:grpSp>
          <p:nvGrpSpPr>
            <p:cNvPr id="457" name="Group"/>
            <p:cNvGrpSpPr/>
            <p:nvPr/>
          </p:nvGrpSpPr>
          <p:grpSpPr>
            <a:xfrm>
              <a:off x="203199" y="18110"/>
              <a:ext cx="1320785" cy="509425"/>
              <a:chOff x="0" y="0"/>
              <a:chExt cx="1320783" cy="509423"/>
            </a:xfrm>
          </p:grpSpPr>
          <p:sp>
            <p:nvSpPr>
              <p:cNvPr id="448" name="Line"/>
              <p:cNvSpPr/>
              <p:nvPr/>
            </p:nvSpPr>
            <p:spPr>
              <a:xfrm>
                <a:off x="439070" y="272869"/>
                <a:ext cx="218653" cy="2"/>
              </a:xfrm>
              <a:prstGeom prst="line">
                <a:avLst/>
              </a:prstGeom>
              <a:noFill/>
              <a:ln w="19050" cap="flat">
                <a:solidFill>
                  <a:srgbClr val="53585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452" name="Group"/>
              <p:cNvGrpSpPr/>
              <p:nvPr/>
            </p:nvGrpSpPr>
            <p:grpSpPr>
              <a:xfrm>
                <a:off x="1019176" y="2247"/>
                <a:ext cx="301608" cy="507177"/>
                <a:chOff x="0" y="0"/>
                <a:chExt cx="301606" cy="507176"/>
              </a:xfrm>
            </p:grpSpPr>
            <p:sp>
              <p:nvSpPr>
                <p:cNvPr id="449" name="1 =…"/>
                <p:cNvSpPr txBox="1"/>
                <p:nvPr/>
              </p:nvSpPr>
              <p:spPr>
                <a:xfrm>
                  <a:off x="0" y="-1"/>
                  <a:ext cx="259204" cy="50717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</a:p>
              </p:txBody>
            </p:sp>
            <p:sp>
              <p:nvSpPr>
                <p:cNvPr id="450" name="Square"/>
                <p:cNvSpPr/>
                <p:nvPr/>
              </p:nvSpPr>
              <p:spPr>
                <a:xfrm>
                  <a:off x="174605" y="10353"/>
                  <a:ext cx="127002" cy="121711"/>
                </a:xfrm>
                <a:prstGeom prst="rect">
                  <a:avLst/>
                </a:prstGeom>
                <a:solidFill>
                  <a:srgbClr val="A47FA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451" name="Square"/>
                <p:cNvSpPr/>
                <p:nvPr/>
              </p:nvSpPr>
              <p:spPr>
                <a:xfrm>
                  <a:off x="174605" y="152581"/>
                  <a:ext cx="127002" cy="121711"/>
                </a:xfrm>
                <a:prstGeom prst="rect">
                  <a:avLst/>
                </a:prstGeom>
                <a:solidFill>
                  <a:srgbClr val="D0AED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  <p:grpSp>
            <p:nvGrpSpPr>
              <p:cNvPr id="456" name="Group"/>
              <p:cNvGrpSpPr/>
              <p:nvPr/>
            </p:nvGrpSpPr>
            <p:grpSpPr>
              <a:xfrm>
                <a:off x="0" y="0"/>
                <a:ext cx="301607" cy="507176"/>
                <a:chOff x="0" y="0"/>
                <a:chExt cx="301606" cy="507175"/>
              </a:xfrm>
            </p:grpSpPr>
            <p:sp>
              <p:nvSpPr>
                <p:cNvPr id="453" name="1 =…"/>
                <p:cNvSpPr txBox="1"/>
                <p:nvPr/>
              </p:nvSpPr>
              <p:spPr>
                <a:xfrm>
                  <a:off x="0" y="0"/>
                  <a:ext cx="259204" cy="5071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</a:p>
              </p:txBody>
            </p:sp>
            <p:sp>
              <p:nvSpPr>
                <p:cNvPr id="454" name="Square"/>
                <p:cNvSpPr/>
                <p:nvPr/>
              </p:nvSpPr>
              <p:spPr>
                <a:xfrm>
                  <a:off x="174605" y="10353"/>
                  <a:ext cx="127002" cy="121710"/>
                </a:xfrm>
                <a:prstGeom prst="rect">
                  <a:avLst/>
                </a:prstGeom>
                <a:solidFill>
                  <a:srgbClr val="D0AED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455" name="Square"/>
                <p:cNvSpPr/>
                <p:nvPr/>
              </p:nvSpPr>
              <p:spPr>
                <a:xfrm>
                  <a:off x="174605" y="152581"/>
                  <a:ext cx="127002" cy="121710"/>
                </a:xfrm>
                <a:prstGeom prst="rect">
                  <a:avLst/>
                </a:prstGeom>
                <a:solidFill>
                  <a:srgbClr val="A47FA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</p:grpSp>
        <p:sp>
          <p:nvSpPr>
            <p:cNvPr id="458" name="b"/>
            <p:cNvSpPr txBox="1"/>
            <p:nvPr/>
          </p:nvSpPr>
          <p:spPr>
            <a:xfrm>
              <a:off x="1019176" y="58551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459" name="a"/>
            <p:cNvSpPr txBox="1"/>
            <p:nvPr/>
          </p:nvSpPr>
          <p:spPr>
            <a:xfrm>
              <a:off x="1019176" y="212195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460" name="b"/>
            <p:cNvSpPr txBox="1"/>
            <p:nvPr/>
          </p:nvSpPr>
          <p:spPr>
            <a:xfrm>
              <a:off x="0" y="56302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b</a:t>
              </a:r>
            </a:p>
          </p:txBody>
        </p:sp>
        <p:sp>
          <p:nvSpPr>
            <p:cNvPr id="461" name="a"/>
            <p:cNvSpPr txBox="1"/>
            <p:nvPr/>
          </p:nvSpPr>
          <p:spPr>
            <a:xfrm>
              <a:off x="0" y="209946"/>
              <a:ext cx="114300" cy="2224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462" name="b"/>
            <p:cNvSpPr txBox="1"/>
            <p:nvPr/>
          </p:nvSpPr>
          <p:spPr>
            <a:xfrm>
              <a:off x="1393395" y="48494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463" name="a"/>
            <p:cNvSpPr txBox="1"/>
            <p:nvPr/>
          </p:nvSpPr>
          <p:spPr>
            <a:xfrm>
              <a:off x="1393395" y="175028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464" name="a"/>
            <p:cNvSpPr txBox="1"/>
            <p:nvPr/>
          </p:nvSpPr>
          <p:spPr>
            <a:xfrm>
              <a:off x="376335" y="35794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465" name="b"/>
            <p:cNvSpPr txBox="1"/>
            <p:nvPr/>
          </p:nvSpPr>
          <p:spPr>
            <a:xfrm>
              <a:off x="376335" y="187728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</p:grpSp>
      <p:grpSp>
        <p:nvGrpSpPr>
          <p:cNvPr id="487" name="Group"/>
          <p:cNvGrpSpPr/>
          <p:nvPr/>
        </p:nvGrpSpPr>
        <p:grpSpPr>
          <a:xfrm>
            <a:off x="4919166" y="3045093"/>
            <a:ext cx="1523985" cy="595315"/>
            <a:chOff x="0" y="39271"/>
            <a:chExt cx="1523984" cy="595313"/>
          </a:xfrm>
        </p:grpSpPr>
        <p:grpSp>
          <p:nvGrpSpPr>
            <p:cNvPr id="476" name="Group"/>
            <p:cNvGrpSpPr/>
            <p:nvPr/>
          </p:nvGrpSpPr>
          <p:grpSpPr>
            <a:xfrm>
              <a:off x="203199" y="39271"/>
              <a:ext cx="1320785" cy="509425"/>
              <a:chOff x="0" y="0"/>
              <a:chExt cx="1320783" cy="509423"/>
            </a:xfrm>
          </p:grpSpPr>
          <p:sp>
            <p:nvSpPr>
              <p:cNvPr id="467" name="Line"/>
              <p:cNvSpPr/>
              <p:nvPr/>
            </p:nvSpPr>
            <p:spPr>
              <a:xfrm>
                <a:off x="439070" y="272869"/>
                <a:ext cx="218653" cy="2"/>
              </a:xfrm>
              <a:prstGeom prst="line">
                <a:avLst/>
              </a:prstGeom>
              <a:noFill/>
              <a:ln w="19050" cap="flat">
                <a:solidFill>
                  <a:srgbClr val="53585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471" name="Group"/>
              <p:cNvGrpSpPr/>
              <p:nvPr/>
            </p:nvGrpSpPr>
            <p:grpSpPr>
              <a:xfrm>
                <a:off x="1019176" y="2247"/>
                <a:ext cx="301608" cy="507177"/>
                <a:chOff x="0" y="0"/>
                <a:chExt cx="301606" cy="507176"/>
              </a:xfrm>
            </p:grpSpPr>
            <p:sp>
              <p:nvSpPr>
                <p:cNvPr id="468" name="1 =…"/>
                <p:cNvSpPr txBox="1"/>
                <p:nvPr/>
              </p:nvSpPr>
              <p:spPr>
                <a:xfrm>
                  <a:off x="0" y="-1"/>
                  <a:ext cx="259204" cy="50717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</a:p>
              </p:txBody>
            </p:sp>
            <p:sp>
              <p:nvSpPr>
                <p:cNvPr id="469" name="Square"/>
                <p:cNvSpPr/>
                <p:nvPr/>
              </p:nvSpPr>
              <p:spPr>
                <a:xfrm>
                  <a:off x="174605" y="10353"/>
                  <a:ext cx="127002" cy="121711"/>
                </a:xfrm>
                <a:prstGeom prst="rect">
                  <a:avLst/>
                </a:prstGeom>
                <a:solidFill>
                  <a:srgbClr val="7A477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470" name="Square"/>
                <p:cNvSpPr/>
                <p:nvPr/>
              </p:nvSpPr>
              <p:spPr>
                <a:xfrm>
                  <a:off x="174605" y="152581"/>
                  <a:ext cx="127002" cy="121711"/>
                </a:xfrm>
                <a:prstGeom prst="rect">
                  <a:avLst/>
                </a:prstGeom>
                <a:solidFill>
                  <a:srgbClr val="D0AED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  <p:grpSp>
            <p:nvGrpSpPr>
              <p:cNvPr id="475" name="Group"/>
              <p:cNvGrpSpPr/>
              <p:nvPr/>
            </p:nvGrpSpPr>
            <p:grpSpPr>
              <a:xfrm>
                <a:off x="0" y="0"/>
                <a:ext cx="301607" cy="507176"/>
                <a:chOff x="0" y="0"/>
                <a:chExt cx="301606" cy="507175"/>
              </a:xfrm>
            </p:grpSpPr>
            <p:sp>
              <p:nvSpPr>
                <p:cNvPr id="472" name="1 =…"/>
                <p:cNvSpPr txBox="1"/>
                <p:nvPr/>
              </p:nvSpPr>
              <p:spPr>
                <a:xfrm>
                  <a:off x="0" y="0"/>
                  <a:ext cx="259204" cy="5071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</a:p>
              </p:txBody>
            </p:sp>
            <p:sp>
              <p:nvSpPr>
                <p:cNvPr id="473" name="Square"/>
                <p:cNvSpPr/>
                <p:nvPr/>
              </p:nvSpPr>
              <p:spPr>
                <a:xfrm>
                  <a:off x="174605" y="10353"/>
                  <a:ext cx="127002" cy="121710"/>
                </a:xfrm>
                <a:prstGeom prst="rect">
                  <a:avLst/>
                </a:prstGeom>
                <a:solidFill>
                  <a:srgbClr val="D0AED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474" name="Square"/>
                <p:cNvSpPr/>
                <p:nvPr/>
              </p:nvSpPr>
              <p:spPr>
                <a:xfrm>
                  <a:off x="174605" y="152581"/>
                  <a:ext cx="127002" cy="121710"/>
                </a:xfrm>
                <a:prstGeom prst="rect">
                  <a:avLst/>
                </a:prstGeom>
                <a:solidFill>
                  <a:srgbClr val="7A477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</p:grpSp>
        <p:sp>
          <p:nvSpPr>
            <p:cNvPr id="477" name="c"/>
            <p:cNvSpPr txBox="1"/>
            <p:nvPr/>
          </p:nvSpPr>
          <p:spPr>
            <a:xfrm>
              <a:off x="1019176" y="54312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478" name="c"/>
            <p:cNvSpPr txBox="1"/>
            <p:nvPr/>
          </p:nvSpPr>
          <p:spPr>
            <a:xfrm>
              <a:off x="1019176" y="233357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479" name="a"/>
            <p:cNvSpPr txBox="1"/>
            <p:nvPr/>
          </p:nvSpPr>
          <p:spPr>
            <a:xfrm>
              <a:off x="1019176" y="412139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480" name="c"/>
            <p:cNvSpPr txBox="1"/>
            <p:nvPr/>
          </p:nvSpPr>
          <p:spPr>
            <a:xfrm>
              <a:off x="0" y="52064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c</a:t>
              </a:r>
            </a:p>
          </p:txBody>
        </p:sp>
        <p:sp>
          <p:nvSpPr>
            <p:cNvPr id="481" name="c"/>
            <p:cNvSpPr txBox="1"/>
            <p:nvPr/>
          </p:nvSpPr>
          <p:spPr>
            <a:xfrm>
              <a:off x="0" y="231108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482" name="a"/>
            <p:cNvSpPr txBox="1"/>
            <p:nvPr/>
          </p:nvSpPr>
          <p:spPr>
            <a:xfrm>
              <a:off x="0" y="409890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483" name="c"/>
            <p:cNvSpPr txBox="1"/>
            <p:nvPr/>
          </p:nvSpPr>
          <p:spPr>
            <a:xfrm>
              <a:off x="1396980" y="56514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c</a:t>
              </a:r>
            </a:p>
          </p:txBody>
        </p:sp>
        <p:sp>
          <p:nvSpPr>
            <p:cNvPr id="484" name="a"/>
            <p:cNvSpPr txBox="1"/>
            <p:nvPr/>
          </p:nvSpPr>
          <p:spPr>
            <a:xfrm>
              <a:off x="1396980" y="195747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485" name="a"/>
            <p:cNvSpPr txBox="1"/>
            <p:nvPr/>
          </p:nvSpPr>
          <p:spPr>
            <a:xfrm>
              <a:off x="376335" y="53260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486" name="c"/>
            <p:cNvSpPr txBox="1"/>
            <p:nvPr/>
          </p:nvSpPr>
          <p:spPr>
            <a:xfrm>
              <a:off x="376335" y="192493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</p:grpSp>
      <p:grpSp>
        <p:nvGrpSpPr>
          <p:cNvPr id="514" name="Group"/>
          <p:cNvGrpSpPr/>
          <p:nvPr/>
        </p:nvGrpSpPr>
        <p:grpSpPr>
          <a:xfrm>
            <a:off x="4919166" y="4918080"/>
            <a:ext cx="1567147" cy="608331"/>
            <a:chOff x="0" y="39271"/>
            <a:chExt cx="1567146" cy="608329"/>
          </a:xfrm>
        </p:grpSpPr>
        <p:grpSp>
          <p:nvGrpSpPr>
            <p:cNvPr id="501" name="Group"/>
            <p:cNvGrpSpPr/>
            <p:nvPr/>
          </p:nvGrpSpPr>
          <p:grpSpPr>
            <a:xfrm>
              <a:off x="203199" y="39271"/>
              <a:ext cx="1363947" cy="509426"/>
              <a:chOff x="0" y="0"/>
              <a:chExt cx="1363945" cy="509425"/>
            </a:xfrm>
          </p:grpSpPr>
          <p:sp>
            <p:nvSpPr>
              <p:cNvPr id="488" name="Line"/>
              <p:cNvSpPr/>
              <p:nvPr/>
            </p:nvSpPr>
            <p:spPr>
              <a:xfrm>
                <a:off x="362868" y="272869"/>
                <a:ext cx="218653" cy="2"/>
              </a:xfrm>
              <a:prstGeom prst="line">
                <a:avLst/>
              </a:prstGeom>
              <a:noFill/>
              <a:ln w="19050" cap="flat">
                <a:solidFill>
                  <a:srgbClr val="53585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493" name="Group"/>
              <p:cNvGrpSpPr/>
              <p:nvPr/>
            </p:nvGrpSpPr>
            <p:grpSpPr>
              <a:xfrm>
                <a:off x="0" y="0"/>
                <a:ext cx="301607" cy="507176"/>
                <a:chOff x="0" y="0"/>
                <a:chExt cx="301606" cy="507175"/>
              </a:xfrm>
            </p:grpSpPr>
            <p:sp>
              <p:nvSpPr>
                <p:cNvPr id="489" name="1 =…"/>
                <p:cNvSpPr txBox="1"/>
                <p:nvPr/>
              </p:nvSpPr>
              <p:spPr>
                <a:xfrm>
                  <a:off x="0" y="0"/>
                  <a:ext cx="259204" cy="5071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3 =</a:t>
                  </a:r>
                </a:p>
              </p:txBody>
            </p:sp>
            <p:sp>
              <p:nvSpPr>
                <p:cNvPr id="490" name="Square"/>
                <p:cNvSpPr/>
                <p:nvPr/>
              </p:nvSpPr>
              <p:spPr>
                <a:xfrm>
                  <a:off x="174605" y="10353"/>
                  <a:ext cx="127002" cy="121710"/>
                </a:xfrm>
                <a:prstGeom prst="rect">
                  <a:avLst/>
                </a:prstGeom>
                <a:solidFill>
                  <a:srgbClr val="D0AED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491" name="Square"/>
                <p:cNvSpPr/>
                <p:nvPr/>
              </p:nvSpPr>
              <p:spPr>
                <a:xfrm>
                  <a:off x="174605" y="152581"/>
                  <a:ext cx="127002" cy="121710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492" name="Square"/>
                <p:cNvSpPr/>
                <p:nvPr/>
              </p:nvSpPr>
              <p:spPr>
                <a:xfrm>
                  <a:off x="174605" y="294809"/>
                  <a:ext cx="127002" cy="121711"/>
                </a:xfrm>
                <a:prstGeom prst="rect">
                  <a:avLst/>
                </a:prstGeom>
                <a:solidFill>
                  <a:srgbClr val="744A7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  <p:grpSp>
            <p:nvGrpSpPr>
              <p:cNvPr id="500" name="Group"/>
              <p:cNvGrpSpPr/>
              <p:nvPr/>
            </p:nvGrpSpPr>
            <p:grpSpPr>
              <a:xfrm>
                <a:off x="854075" y="2248"/>
                <a:ext cx="509871" cy="507178"/>
                <a:chOff x="0" y="0"/>
                <a:chExt cx="509870" cy="507176"/>
              </a:xfrm>
            </p:grpSpPr>
            <p:grpSp>
              <p:nvGrpSpPr>
                <p:cNvPr id="498" name="Group"/>
                <p:cNvGrpSpPr/>
                <p:nvPr/>
              </p:nvGrpSpPr>
              <p:grpSpPr>
                <a:xfrm>
                  <a:off x="0" y="0"/>
                  <a:ext cx="301608" cy="507178"/>
                  <a:chOff x="0" y="0"/>
                  <a:chExt cx="301607" cy="507176"/>
                </a:xfrm>
              </p:grpSpPr>
              <p:sp>
                <p:nvSpPr>
                  <p:cNvPr id="494" name="1 =…"/>
                  <p:cNvSpPr txBox="1"/>
                  <p:nvPr/>
                </p:nvSpPr>
                <p:spPr>
                  <a:xfrm>
                    <a:off x="0" y="0"/>
                    <a:ext cx="259205" cy="50717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0" tIns="0" rIns="0" bIns="0" numCol="1" anchor="t">
                    <a:normAutofit/>
                  </a:bodyPr>
                  <a:lstStyle/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 sz="1000" spc="-100"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r>
                      <a:t>1 =</a:t>
                    </a:r>
                    <a:endParaRPr spc="-29"/>
                  </a:p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 sz="1000" spc="-100"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r>
                      <a:t>2 =</a:t>
                    </a:r>
                    <a:endParaRPr spc="-29"/>
                  </a:p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 sz="1000" spc="-100"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r>
                      <a:t>3 =</a:t>
                    </a:r>
                  </a:p>
                </p:txBody>
              </p:sp>
              <p:sp>
                <p:nvSpPr>
                  <p:cNvPr id="495" name="Square"/>
                  <p:cNvSpPr/>
                  <p:nvPr/>
                </p:nvSpPr>
                <p:spPr>
                  <a:xfrm>
                    <a:off x="174605" y="10353"/>
                    <a:ext cx="127003" cy="121711"/>
                  </a:xfrm>
                  <a:prstGeom prst="rect">
                    <a:avLst/>
                  </a:prstGeom>
                  <a:solidFill>
                    <a:srgbClr val="744A7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4569" tIns="54569" rIns="54569" bIns="54569" numCol="1" anchor="ctr">
                    <a:noAutofit/>
                  </a:bodyPr>
                  <a:lstStyle/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endParaRPr/>
                  </a:p>
                </p:txBody>
              </p:sp>
              <p:sp>
                <p:nvSpPr>
                  <p:cNvPr id="496" name="Square"/>
                  <p:cNvSpPr/>
                  <p:nvPr/>
                </p:nvSpPr>
                <p:spPr>
                  <a:xfrm>
                    <a:off x="174605" y="152581"/>
                    <a:ext cx="127003" cy="121711"/>
                  </a:xfrm>
                  <a:prstGeom prst="rect">
                    <a:avLst/>
                  </a:prstGeom>
                  <a:solidFill>
                    <a:schemeClr val="accent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4569" tIns="54569" rIns="54569" bIns="54569" numCol="1" anchor="ctr">
                    <a:noAutofit/>
                  </a:bodyPr>
                  <a:lstStyle/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endParaRPr/>
                  </a:p>
                </p:txBody>
              </p:sp>
              <p:sp>
                <p:nvSpPr>
                  <p:cNvPr id="497" name="Square"/>
                  <p:cNvSpPr/>
                  <p:nvPr/>
                </p:nvSpPr>
                <p:spPr>
                  <a:xfrm>
                    <a:off x="174605" y="294810"/>
                    <a:ext cx="127003" cy="121712"/>
                  </a:xfrm>
                  <a:prstGeom prst="rect">
                    <a:avLst/>
                  </a:prstGeom>
                  <a:solidFill>
                    <a:srgbClr val="D0AED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4569" tIns="54569" rIns="54569" bIns="54569" numCol="1" anchor="ctr">
                    <a:noAutofit/>
                  </a:bodyPr>
                  <a:lstStyle/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endParaRPr/>
                  </a:p>
                </p:txBody>
              </p:sp>
            </p:grpSp>
            <p:sp>
              <p:nvSpPr>
                <p:cNvPr id="499" name="Line"/>
                <p:cNvSpPr/>
                <p:nvPr/>
              </p:nvSpPr>
              <p:spPr>
                <a:xfrm>
                  <a:off x="382607" y="21192"/>
                  <a:ext cx="127264" cy="3628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3" h="21600" extrusionOk="0">
                      <a:moveTo>
                        <a:pt x="0" y="0"/>
                      </a:moveTo>
                      <a:lnTo>
                        <a:pt x="271" y="8767"/>
                      </a:lnTo>
                      <a:cubicBezTo>
                        <a:pt x="1614" y="11194"/>
                        <a:pt x="6054" y="13193"/>
                        <a:pt x="11383" y="13707"/>
                      </a:cubicBezTo>
                      <a:cubicBezTo>
                        <a:pt x="16673" y="14216"/>
                        <a:pt x="21600" y="12774"/>
                        <a:pt x="20695" y="10644"/>
                      </a:cubicBezTo>
                      <a:cubicBezTo>
                        <a:pt x="19946" y="8878"/>
                        <a:pt x="15556" y="8064"/>
                        <a:pt x="11586" y="8371"/>
                      </a:cubicBezTo>
                      <a:cubicBezTo>
                        <a:pt x="5959" y="8805"/>
                        <a:pt x="1471" y="11221"/>
                        <a:pt x="645" y="13702"/>
                      </a:cubicBezTo>
                      <a:lnTo>
                        <a:pt x="305" y="21600"/>
                      </a:lnTo>
                    </a:path>
                  </a:pathLst>
                </a:custGeom>
                <a:noFill/>
                <a:ln w="12700" cap="flat">
                  <a:solidFill>
                    <a:srgbClr val="EB48A7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60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</p:grpSp>
        <p:sp>
          <p:nvSpPr>
            <p:cNvPr id="502" name="a"/>
            <p:cNvSpPr txBox="1"/>
            <p:nvPr/>
          </p:nvSpPr>
          <p:spPr>
            <a:xfrm>
              <a:off x="0" y="65080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503" name="b"/>
            <p:cNvSpPr txBox="1"/>
            <p:nvPr/>
          </p:nvSpPr>
          <p:spPr>
            <a:xfrm>
              <a:off x="0" y="256824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504" name="c"/>
            <p:cNvSpPr txBox="1"/>
            <p:nvPr/>
          </p:nvSpPr>
          <p:spPr>
            <a:xfrm>
              <a:off x="0" y="422906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505" name="a"/>
            <p:cNvSpPr txBox="1"/>
            <p:nvPr/>
          </p:nvSpPr>
          <p:spPr>
            <a:xfrm>
              <a:off x="854075" y="67328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506" name="b"/>
            <p:cNvSpPr txBox="1"/>
            <p:nvPr/>
          </p:nvSpPr>
          <p:spPr>
            <a:xfrm>
              <a:off x="854075" y="259072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507" name="c"/>
            <p:cNvSpPr txBox="1"/>
            <p:nvPr/>
          </p:nvSpPr>
          <p:spPr>
            <a:xfrm>
              <a:off x="854075" y="425154"/>
              <a:ext cx="114301" cy="2224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508" name="b"/>
            <p:cNvSpPr txBox="1"/>
            <p:nvPr/>
          </p:nvSpPr>
          <p:spPr>
            <a:xfrm>
              <a:off x="378866" y="208591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509" name="a"/>
            <p:cNvSpPr txBox="1"/>
            <p:nvPr/>
          </p:nvSpPr>
          <p:spPr>
            <a:xfrm>
              <a:off x="378866" y="58703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510" name="c"/>
            <p:cNvSpPr txBox="1"/>
            <p:nvPr/>
          </p:nvSpPr>
          <p:spPr>
            <a:xfrm>
              <a:off x="378866" y="347825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511" name="b"/>
            <p:cNvSpPr txBox="1"/>
            <p:nvPr/>
          </p:nvSpPr>
          <p:spPr>
            <a:xfrm>
              <a:off x="1242466" y="213918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512" name="c"/>
            <p:cNvSpPr txBox="1"/>
            <p:nvPr/>
          </p:nvSpPr>
          <p:spPr>
            <a:xfrm>
              <a:off x="1242466" y="64030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513" name="a"/>
            <p:cNvSpPr txBox="1"/>
            <p:nvPr/>
          </p:nvSpPr>
          <p:spPr>
            <a:xfrm>
              <a:off x="1242466" y="353152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</p:grpSp>
      <p:grpSp>
        <p:nvGrpSpPr>
          <p:cNvPr id="545" name="Group"/>
          <p:cNvGrpSpPr/>
          <p:nvPr/>
        </p:nvGrpSpPr>
        <p:grpSpPr>
          <a:xfrm>
            <a:off x="4919166" y="5790850"/>
            <a:ext cx="1554787" cy="582521"/>
            <a:chOff x="0" y="39048"/>
            <a:chExt cx="1554786" cy="582520"/>
          </a:xfrm>
        </p:grpSpPr>
        <p:grpSp>
          <p:nvGrpSpPr>
            <p:cNvPr id="531" name="Group"/>
            <p:cNvGrpSpPr/>
            <p:nvPr/>
          </p:nvGrpSpPr>
          <p:grpSpPr>
            <a:xfrm>
              <a:off x="203199" y="39271"/>
              <a:ext cx="1351587" cy="509426"/>
              <a:chOff x="0" y="0"/>
              <a:chExt cx="1351585" cy="509425"/>
            </a:xfrm>
          </p:grpSpPr>
          <p:sp>
            <p:nvSpPr>
              <p:cNvPr id="515" name="Line"/>
              <p:cNvSpPr/>
              <p:nvPr/>
            </p:nvSpPr>
            <p:spPr>
              <a:xfrm>
                <a:off x="362869" y="272869"/>
                <a:ext cx="218653" cy="2"/>
              </a:xfrm>
              <a:prstGeom prst="line">
                <a:avLst/>
              </a:prstGeom>
              <a:noFill/>
              <a:ln w="19050" cap="flat">
                <a:solidFill>
                  <a:srgbClr val="53585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520" name="Group"/>
              <p:cNvGrpSpPr/>
              <p:nvPr/>
            </p:nvGrpSpPr>
            <p:grpSpPr>
              <a:xfrm>
                <a:off x="-1" y="0"/>
                <a:ext cx="301608" cy="507176"/>
                <a:chOff x="0" y="0"/>
                <a:chExt cx="301606" cy="507175"/>
              </a:xfrm>
            </p:grpSpPr>
            <p:sp>
              <p:nvSpPr>
                <p:cNvPr id="516" name="1 =…"/>
                <p:cNvSpPr txBox="1"/>
                <p:nvPr/>
              </p:nvSpPr>
              <p:spPr>
                <a:xfrm>
                  <a:off x="-1" y="0"/>
                  <a:ext cx="259204" cy="5071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3 =</a:t>
                  </a:r>
                </a:p>
              </p:txBody>
            </p:sp>
            <p:sp>
              <p:nvSpPr>
                <p:cNvPr id="517" name="Square"/>
                <p:cNvSpPr/>
                <p:nvPr/>
              </p:nvSpPr>
              <p:spPr>
                <a:xfrm>
                  <a:off x="174605" y="10353"/>
                  <a:ext cx="127002" cy="121710"/>
                </a:xfrm>
                <a:prstGeom prst="rect">
                  <a:avLst/>
                </a:prstGeom>
                <a:solidFill>
                  <a:srgbClr val="D0AED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518" name="Square"/>
                <p:cNvSpPr/>
                <p:nvPr/>
              </p:nvSpPr>
              <p:spPr>
                <a:xfrm>
                  <a:off x="174605" y="152581"/>
                  <a:ext cx="127002" cy="121710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519" name="Square"/>
                <p:cNvSpPr/>
                <p:nvPr/>
              </p:nvSpPr>
              <p:spPr>
                <a:xfrm>
                  <a:off x="174605" y="294809"/>
                  <a:ext cx="127002" cy="121711"/>
                </a:xfrm>
                <a:prstGeom prst="rect">
                  <a:avLst/>
                </a:prstGeom>
                <a:solidFill>
                  <a:srgbClr val="744A7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  <p:grpSp>
            <p:nvGrpSpPr>
              <p:cNvPr id="530" name="Group"/>
              <p:cNvGrpSpPr/>
              <p:nvPr/>
            </p:nvGrpSpPr>
            <p:grpSpPr>
              <a:xfrm>
                <a:off x="854075" y="2248"/>
                <a:ext cx="497511" cy="507178"/>
                <a:chOff x="0" y="0"/>
                <a:chExt cx="497509" cy="507176"/>
              </a:xfrm>
            </p:grpSpPr>
            <p:grpSp>
              <p:nvGrpSpPr>
                <p:cNvPr id="525" name="Group"/>
                <p:cNvGrpSpPr/>
                <p:nvPr/>
              </p:nvGrpSpPr>
              <p:grpSpPr>
                <a:xfrm>
                  <a:off x="0" y="0"/>
                  <a:ext cx="301608" cy="507178"/>
                  <a:chOff x="0" y="0"/>
                  <a:chExt cx="301607" cy="507176"/>
                </a:xfrm>
              </p:grpSpPr>
              <p:sp>
                <p:nvSpPr>
                  <p:cNvPr id="521" name="1 =…"/>
                  <p:cNvSpPr txBox="1"/>
                  <p:nvPr/>
                </p:nvSpPr>
                <p:spPr>
                  <a:xfrm>
                    <a:off x="-1" y="0"/>
                    <a:ext cx="259205" cy="50717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0" tIns="0" rIns="0" bIns="0" numCol="1" anchor="t">
                    <a:normAutofit/>
                  </a:bodyPr>
                  <a:lstStyle/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 sz="1000" spc="-100"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r>
                      <a:t>1 =</a:t>
                    </a:r>
                    <a:endParaRPr spc="-29"/>
                  </a:p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 sz="1000" spc="-100"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r>
                      <a:t>2 =</a:t>
                    </a:r>
                    <a:endParaRPr spc="-29"/>
                  </a:p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 sz="1000" spc="-100"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r>
                      <a:t>3 =</a:t>
                    </a:r>
                  </a:p>
                </p:txBody>
              </p:sp>
              <p:sp>
                <p:nvSpPr>
                  <p:cNvPr id="522" name="Square"/>
                  <p:cNvSpPr/>
                  <p:nvPr/>
                </p:nvSpPr>
                <p:spPr>
                  <a:xfrm>
                    <a:off x="174605" y="10353"/>
                    <a:ext cx="127003" cy="121711"/>
                  </a:xfrm>
                  <a:prstGeom prst="rect">
                    <a:avLst/>
                  </a:prstGeom>
                  <a:solidFill>
                    <a:srgbClr val="744A7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4569" tIns="54569" rIns="54569" bIns="54569" numCol="1" anchor="ctr">
                    <a:noAutofit/>
                  </a:bodyPr>
                  <a:lstStyle/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endParaRPr/>
                  </a:p>
                </p:txBody>
              </p:sp>
              <p:sp>
                <p:nvSpPr>
                  <p:cNvPr id="523" name="Square"/>
                  <p:cNvSpPr/>
                  <p:nvPr/>
                </p:nvSpPr>
                <p:spPr>
                  <a:xfrm>
                    <a:off x="174605" y="152581"/>
                    <a:ext cx="127003" cy="121711"/>
                  </a:xfrm>
                  <a:prstGeom prst="rect">
                    <a:avLst/>
                  </a:prstGeom>
                  <a:solidFill>
                    <a:srgbClr val="D0AED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4569" tIns="54569" rIns="54569" bIns="54569" numCol="1" anchor="ctr">
                    <a:noAutofit/>
                  </a:bodyPr>
                  <a:lstStyle/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endParaRPr/>
                  </a:p>
                </p:txBody>
              </p:sp>
              <p:sp>
                <p:nvSpPr>
                  <p:cNvPr id="524" name="Square"/>
                  <p:cNvSpPr/>
                  <p:nvPr/>
                </p:nvSpPr>
                <p:spPr>
                  <a:xfrm>
                    <a:off x="174605" y="294810"/>
                    <a:ext cx="127003" cy="121712"/>
                  </a:xfrm>
                  <a:prstGeom prst="rect">
                    <a:avLst/>
                  </a:prstGeom>
                  <a:solidFill>
                    <a:schemeClr val="accent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4569" tIns="54569" rIns="54569" bIns="54569" numCol="1" anchor="ctr">
                    <a:noAutofit/>
                  </a:bodyPr>
                  <a:lstStyle/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529" name="Group"/>
                <p:cNvGrpSpPr/>
                <p:nvPr/>
              </p:nvGrpSpPr>
              <p:grpSpPr>
                <a:xfrm>
                  <a:off x="381400" y="36725"/>
                  <a:ext cx="116110" cy="367521"/>
                  <a:chOff x="-1" y="0"/>
                  <a:chExt cx="116109" cy="367520"/>
                </a:xfrm>
              </p:grpSpPr>
              <p:sp>
                <p:nvSpPr>
                  <p:cNvPr id="526" name="Line"/>
                  <p:cNvSpPr/>
                  <p:nvPr/>
                </p:nvSpPr>
                <p:spPr>
                  <a:xfrm flipH="1">
                    <a:off x="-2" y="29200"/>
                    <a:ext cx="3" cy="152404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EB48A6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27" name="Line"/>
                  <p:cNvSpPr/>
                  <p:nvPr/>
                </p:nvSpPr>
                <p:spPr>
                  <a:xfrm flipH="1">
                    <a:off x="414" y="220409"/>
                    <a:ext cx="2" cy="147112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EB48A6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28" name="Line"/>
                  <p:cNvSpPr/>
                  <p:nvPr/>
                </p:nvSpPr>
                <p:spPr>
                  <a:xfrm>
                    <a:off x="8927" y="-1"/>
                    <a:ext cx="107182" cy="3465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9" h="21600" extrusionOk="0">
                        <a:moveTo>
                          <a:pt x="5232" y="21600"/>
                        </a:moveTo>
                        <a:cubicBezTo>
                          <a:pt x="14332" y="19339"/>
                          <a:pt x="19954" y="15920"/>
                          <a:pt x="20653" y="12224"/>
                        </a:cubicBezTo>
                        <a:cubicBezTo>
                          <a:pt x="21600" y="7211"/>
                          <a:pt x="13580" y="2464"/>
                          <a:pt x="0" y="0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EB48A6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4569" tIns="54569" rIns="54569" bIns="54569" numCol="1" anchor="ctr">
                    <a:noAutofit/>
                  </a:bodyPr>
                  <a:lstStyle/>
                  <a:p>
                    <a:pPr>
                      <a:lnSpc>
                        <a:spcPct val="80000"/>
                      </a:lnSpc>
                      <a:spcBef>
                        <a:spcPts val="600"/>
                      </a:spcBef>
                      <a:defRPr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endParaRPr/>
                  </a:p>
                </p:txBody>
              </p:sp>
            </p:grpSp>
          </p:grpSp>
        </p:grpSp>
        <p:sp>
          <p:nvSpPr>
            <p:cNvPr id="532" name="a"/>
            <p:cNvSpPr txBox="1"/>
            <p:nvPr/>
          </p:nvSpPr>
          <p:spPr>
            <a:xfrm>
              <a:off x="0" y="39048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533" name="b"/>
            <p:cNvSpPr txBox="1"/>
            <p:nvPr/>
          </p:nvSpPr>
          <p:spPr>
            <a:xfrm>
              <a:off x="0" y="230792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b</a:t>
              </a:r>
            </a:p>
          </p:txBody>
        </p:sp>
        <p:sp>
          <p:nvSpPr>
            <p:cNvPr id="534" name="c"/>
            <p:cNvSpPr txBox="1"/>
            <p:nvPr/>
          </p:nvSpPr>
          <p:spPr>
            <a:xfrm>
              <a:off x="0" y="396874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535" name="a"/>
            <p:cNvSpPr txBox="1"/>
            <p:nvPr/>
          </p:nvSpPr>
          <p:spPr>
            <a:xfrm>
              <a:off x="854076" y="41295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536" name="b"/>
            <p:cNvSpPr txBox="1"/>
            <p:nvPr/>
          </p:nvSpPr>
          <p:spPr>
            <a:xfrm>
              <a:off x="854076" y="233040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537" name="c"/>
            <p:cNvSpPr txBox="1"/>
            <p:nvPr/>
          </p:nvSpPr>
          <p:spPr>
            <a:xfrm>
              <a:off x="854076" y="399122"/>
              <a:ext cx="114301" cy="2224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grpSp>
          <p:nvGrpSpPr>
            <p:cNvPr id="541" name="Group"/>
            <p:cNvGrpSpPr/>
            <p:nvPr/>
          </p:nvGrpSpPr>
          <p:grpSpPr>
            <a:xfrm>
              <a:off x="379034" y="60805"/>
              <a:ext cx="114303" cy="451563"/>
              <a:chOff x="0" y="39048"/>
              <a:chExt cx="114302" cy="451562"/>
            </a:xfrm>
          </p:grpSpPr>
          <p:sp>
            <p:nvSpPr>
              <p:cNvPr id="538" name="b"/>
              <p:cNvSpPr txBox="1"/>
              <p:nvPr/>
            </p:nvSpPr>
            <p:spPr>
              <a:xfrm>
                <a:off x="0" y="188937"/>
                <a:ext cx="114302" cy="1624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rmAutofit/>
              </a:bodyPr>
              <a:lstStyle>
                <a:lvl1pPr algn="ctr" defTabSz="566673">
                  <a:lnSpc>
                    <a:spcPct val="80000"/>
                  </a:lnSpc>
                  <a:spcBef>
                    <a:spcPts val="0"/>
                  </a:spcBef>
                  <a:defRPr sz="1000" b="1">
                    <a:solidFill>
                      <a:srgbClr val="FFFFFF"/>
                    </a:solidFill>
                    <a:latin typeface="SourceSansPro-SemiBold"/>
                    <a:ea typeface="SourceSansPro-SemiBold"/>
                    <a:cs typeface="SourceSansPro-SemiBold"/>
                    <a:sym typeface="SourceSansPro-SemiBold"/>
                  </a:defRPr>
                </a:lvl1pPr>
              </a:lstStyle>
              <a:p>
                <a:r>
                  <a:t>b</a:t>
                </a:r>
              </a:p>
            </p:txBody>
          </p:sp>
          <p:sp>
            <p:nvSpPr>
              <p:cNvPr id="539" name="a"/>
              <p:cNvSpPr txBox="1"/>
              <p:nvPr/>
            </p:nvSpPr>
            <p:spPr>
              <a:xfrm>
                <a:off x="0" y="39048"/>
                <a:ext cx="114302" cy="162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rmAutofit/>
              </a:bodyPr>
              <a:lstStyle>
                <a:lvl1pPr algn="ctr" defTabSz="566673">
                  <a:lnSpc>
                    <a:spcPct val="80000"/>
                  </a:lnSpc>
                  <a:spcBef>
                    <a:spcPts val="0"/>
                  </a:spcBef>
                  <a:defRPr sz="1000" b="1">
                    <a:solidFill>
                      <a:srgbClr val="FFFFFF"/>
                    </a:solidFill>
                    <a:latin typeface="SourceSansPro-SemiBold"/>
                    <a:ea typeface="SourceSansPro-SemiBold"/>
                    <a:cs typeface="SourceSansPro-SemiBold"/>
                    <a:sym typeface="SourceSansPro-SemiBold"/>
                  </a:defRPr>
                </a:lvl1pPr>
              </a:lstStyle>
              <a:p>
                <a:r>
                  <a:t>a</a:t>
                </a:r>
              </a:p>
            </p:txBody>
          </p:sp>
          <p:sp>
            <p:nvSpPr>
              <p:cNvPr id="540" name="c"/>
              <p:cNvSpPr txBox="1"/>
              <p:nvPr/>
            </p:nvSpPr>
            <p:spPr>
              <a:xfrm>
                <a:off x="0" y="328172"/>
                <a:ext cx="114302" cy="1624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rmAutofit/>
              </a:bodyPr>
              <a:lstStyle>
                <a:lvl1pPr algn="ctr" defTabSz="566673">
                  <a:lnSpc>
                    <a:spcPct val="80000"/>
                  </a:lnSpc>
                  <a:spcBef>
                    <a:spcPts val="0"/>
                  </a:spcBef>
                  <a:defRPr sz="1000" b="1">
                    <a:solidFill>
                      <a:srgbClr val="FFFFFF"/>
                    </a:solidFill>
                    <a:latin typeface="SourceSansPro-SemiBold"/>
                    <a:ea typeface="SourceSansPro-SemiBold"/>
                    <a:cs typeface="SourceSansPro-SemiBold"/>
                    <a:sym typeface="SourceSansPro-SemiBold"/>
                  </a:defRPr>
                </a:lvl1pPr>
              </a:lstStyle>
              <a:p>
                <a:r>
                  <a:rPr dirty="0"/>
                  <a:t>c</a:t>
                </a:r>
              </a:p>
            </p:txBody>
          </p:sp>
        </p:grpSp>
        <p:sp>
          <p:nvSpPr>
            <p:cNvPr id="542" name="a"/>
            <p:cNvSpPr txBox="1"/>
            <p:nvPr/>
          </p:nvSpPr>
          <p:spPr>
            <a:xfrm>
              <a:off x="1242635" y="210694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543" name="c"/>
            <p:cNvSpPr txBox="1"/>
            <p:nvPr/>
          </p:nvSpPr>
          <p:spPr>
            <a:xfrm>
              <a:off x="1242635" y="60805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544" name="b"/>
            <p:cNvSpPr txBox="1"/>
            <p:nvPr/>
          </p:nvSpPr>
          <p:spPr>
            <a:xfrm>
              <a:off x="1242635" y="349928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</p:grpSp>
      <p:grpSp>
        <p:nvGrpSpPr>
          <p:cNvPr id="583" name="Group"/>
          <p:cNvGrpSpPr/>
          <p:nvPr/>
        </p:nvGrpSpPr>
        <p:grpSpPr>
          <a:xfrm>
            <a:off x="4919166" y="6631934"/>
            <a:ext cx="1591669" cy="605300"/>
            <a:chOff x="0" y="32540"/>
            <a:chExt cx="1591668" cy="605298"/>
          </a:xfrm>
        </p:grpSpPr>
        <p:grpSp>
          <p:nvGrpSpPr>
            <p:cNvPr id="570" name="Group"/>
            <p:cNvGrpSpPr/>
            <p:nvPr/>
          </p:nvGrpSpPr>
          <p:grpSpPr>
            <a:xfrm>
              <a:off x="203199" y="39271"/>
              <a:ext cx="1388469" cy="509427"/>
              <a:chOff x="0" y="0"/>
              <a:chExt cx="1388468" cy="509426"/>
            </a:xfrm>
          </p:grpSpPr>
          <p:sp>
            <p:nvSpPr>
              <p:cNvPr id="546" name="Line"/>
              <p:cNvSpPr/>
              <p:nvPr/>
            </p:nvSpPr>
            <p:spPr>
              <a:xfrm>
                <a:off x="362868" y="272869"/>
                <a:ext cx="218653" cy="2"/>
              </a:xfrm>
              <a:prstGeom prst="line">
                <a:avLst/>
              </a:prstGeom>
              <a:noFill/>
              <a:ln w="19050" cap="flat">
                <a:solidFill>
                  <a:srgbClr val="53585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551" name="Group"/>
              <p:cNvGrpSpPr/>
              <p:nvPr/>
            </p:nvGrpSpPr>
            <p:grpSpPr>
              <a:xfrm>
                <a:off x="-1" y="-1"/>
                <a:ext cx="301608" cy="507178"/>
                <a:chOff x="0" y="0"/>
                <a:chExt cx="301606" cy="507176"/>
              </a:xfrm>
            </p:grpSpPr>
            <p:sp>
              <p:nvSpPr>
                <p:cNvPr id="547" name="1 =…"/>
                <p:cNvSpPr txBox="1"/>
                <p:nvPr/>
              </p:nvSpPr>
              <p:spPr>
                <a:xfrm>
                  <a:off x="-1" y="-1"/>
                  <a:ext cx="259204" cy="50717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3 =</a:t>
                  </a:r>
                </a:p>
              </p:txBody>
            </p:sp>
            <p:sp>
              <p:nvSpPr>
                <p:cNvPr id="548" name="Square"/>
                <p:cNvSpPr/>
                <p:nvPr/>
              </p:nvSpPr>
              <p:spPr>
                <a:xfrm>
                  <a:off x="174605" y="10353"/>
                  <a:ext cx="127002" cy="121711"/>
                </a:xfrm>
                <a:prstGeom prst="rect">
                  <a:avLst/>
                </a:prstGeom>
                <a:solidFill>
                  <a:srgbClr val="D0AED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549" name="Square"/>
                <p:cNvSpPr/>
                <p:nvPr/>
              </p:nvSpPr>
              <p:spPr>
                <a:xfrm>
                  <a:off x="174605" y="152581"/>
                  <a:ext cx="127002" cy="121711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550" name="Square"/>
                <p:cNvSpPr/>
                <p:nvPr/>
              </p:nvSpPr>
              <p:spPr>
                <a:xfrm>
                  <a:off x="174605" y="294809"/>
                  <a:ext cx="127002" cy="121712"/>
                </a:xfrm>
                <a:prstGeom prst="rect">
                  <a:avLst/>
                </a:prstGeom>
                <a:solidFill>
                  <a:srgbClr val="744A7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  <p:grpSp>
            <p:nvGrpSpPr>
              <p:cNvPr id="569" name="Group"/>
              <p:cNvGrpSpPr/>
              <p:nvPr/>
            </p:nvGrpSpPr>
            <p:grpSpPr>
              <a:xfrm>
                <a:off x="854075" y="2248"/>
                <a:ext cx="534394" cy="507179"/>
                <a:chOff x="0" y="0"/>
                <a:chExt cx="534392" cy="507178"/>
              </a:xfrm>
            </p:grpSpPr>
            <p:grpSp>
              <p:nvGrpSpPr>
                <p:cNvPr id="556" name="Group"/>
                <p:cNvGrpSpPr/>
                <p:nvPr/>
              </p:nvGrpSpPr>
              <p:grpSpPr>
                <a:xfrm>
                  <a:off x="0" y="-1"/>
                  <a:ext cx="301608" cy="507179"/>
                  <a:chOff x="0" y="0"/>
                  <a:chExt cx="301607" cy="507178"/>
                </a:xfrm>
              </p:grpSpPr>
              <p:sp>
                <p:nvSpPr>
                  <p:cNvPr id="552" name="1 =…"/>
                  <p:cNvSpPr txBox="1"/>
                  <p:nvPr/>
                </p:nvSpPr>
                <p:spPr>
                  <a:xfrm>
                    <a:off x="-1" y="-1"/>
                    <a:ext cx="259205" cy="50717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0" tIns="0" rIns="0" bIns="0" numCol="1" anchor="t">
                    <a:normAutofit/>
                  </a:bodyPr>
                  <a:lstStyle/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 sz="1000" spc="-100"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r>
                      <a:t>1 =</a:t>
                    </a:r>
                    <a:endParaRPr spc="-29"/>
                  </a:p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 sz="1000" spc="-100"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r>
                      <a:t>2 =</a:t>
                    </a:r>
                    <a:endParaRPr spc="-29"/>
                  </a:p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 sz="1000" spc="-100"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r>
                      <a:t>3 =</a:t>
                    </a:r>
                  </a:p>
                </p:txBody>
              </p:sp>
              <p:sp>
                <p:nvSpPr>
                  <p:cNvPr id="553" name="Square"/>
                  <p:cNvSpPr/>
                  <p:nvPr/>
                </p:nvSpPr>
                <p:spPr>
                  <a:xfrm>
                    <a:off x="174605" y="10353"/>
                    <a:ext cx="127003" cy="121711"/>
                  </a:xfrm>
                  <a:prstGeom prst="rect">
                    <a:avLst/>
                  </a:prstGeom>
                  <a:solidFill>
                    <a:srgbClr val="D7AC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4569" tIns="54569" rIns="54569" bIns="54569" numCol="1" anchor="ctr">
                    <a:noAutofit/>
                  </a:bodyPr>
                  <a:lstStyle/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endParaRPr/>
                  </a:p>
                </p:txBody>
              </p:sp>
              <p:sp>
                <p:nvSpPr>
                  <p:cNvPr id="554" name="Square"/>
                  <p:cNvSpPr/>
                  <p:nvPr/>
                </p:nvSpPr>
                <p:spPr>
                  <a:xfrm>
                    <a:off x="174605" y="152581"/>
                    <a:ext cx="127003" cy="121711"/>
                  </a:xfrm>
                  <a:prstGeom prst="rect">
                    <a:avLst/>
                  </a:prstGeom>
                  <a:solidFill>
                    <a:srgbClr val="744A7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4569" tIns="54569" rIns="54569" bIns="54569" numCol="1" anchor="ctr">
                    <a:noAutofit/>
                  </a:bodyPr>
                  <a:lstStyle/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endParaRPr/>
                  </a:p>
                </p:txBody>
              </p:sp>
              <p:sp>
                <p:nvSpPr>
                  <p:cNvPr id="555" name="Square"/>
                  <p:cNvSpPr/>
                  <p:nvPr/>
                </p:nvSpPr>
                <p:spPr>
                  <a:xfrm>
                    <a:off x="174605" y="294810"/>
                    <a:ext cx="127003" cy="121712"/>
                  </a:xfrm>
                  <a:prstGeom prst="rect">
                    <a:avLst/>
                  </a:prstGeom>
                  <a:solidFill>
                    <a:srgbClr val="AA7C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4569" tIns="54569" rIns="54569" bIns="54569" numCol="1" anchor="ctr">
                    <a:noAutofit/>
                  </a:bodyPr>
                  <a:lstStyle/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568" name="Group"/>
                <p:cNvGrpSpPr/>
                <p:nvPr/>
              </p:nvGrpSpPr>
              <p:grpSpPr>
                <a:xfrm>
                  <a:off x="380889" y="129925"/>
                  <a:ext cx="153504" cy="177806"/>
                  <a:chOff x="0" y="0"/>
                  <a:chExt cx="153502" cy="177804"/>
                </a:xfrm>
              </p:grpSpPr>
              <p:grpSp>
                <p:nvGrpSpPr>
                  <p:cNvPr id="561" name="Group"/>
                  <p:cNvGrpSpPr/>
                  <p:nvPr/>
                </p:nvGrpSpPr>
                <p:grpSpPr>
                  <a:xfrm>
                    <a:off x="-1" y="0"/>
                    <a:ext cx="153504" cy="177805"/>
                    <a:chOff x="0" y="0"/>
                    <a:chExt cx="153502" cy="177804"/>
                  </a:xfrm>
                </p:grpSpPr>
                <p:sp>
                  <p:nvSpPr>
                    <p:cNvPr id="557" name="Polygon"/>
                    <p:cNvSpPr/>
                    <p:nvPr/>
                  </p:nvSpPr>
                  <p:spPr>
                    <a:xfrm>
                      <a:off x="-1" y="-1"/>
                      <a:ext cx="153504" cy="17725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lnTo>
                            <a:pt x="21600" y="5400"/>
                          </a:lnTo>
                          <a:lnTo>
                            <a:pt x="21600" y="16200"/>
                          </a:lnTo>
                          <a:lnTo>
                            <a:pt x="10800" y="21600"/>
                          </a:lnTo>
                          <a:lnTo>
                            <a:pt x="0" y="16200"/>
                          </a:lnTo>
                          <a:lnTo>
                            <a:pt x="0" y="5400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solidFill>
                        <a:srgbClr val="EA48A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4569" tIns="54569" rIns="54569" bIns="54569" numCol="1" anchor="ctr">
                      <a:noAutofit/>
                    </a:bodyPr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000000"/>
                          </a:solidFill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p:txBody>
                </p:sp>
                <p:sp>
                  <p:nvSpPr>
                    <p:cNvPr id="558" name="Line"/>
                    <p:cNvSpPr/>
                    <p:nvPr/>
                  </p:nvSpPr>
                  <p:spPr>
                    <a:xfrm>
                      <a:off x="1118" y="44956"/>
                      <a:ext cx="75771" cy="43296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EA48A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559" name="Line"/>
                    <p:cNvSpPr/>
                    <p:nvPr/>
                  </p:nvSpPr>
                  <p:spPr>
                    <a:xfrm flipV="1">
                      <a:off x="76139" y="45021"/>
                      <a:ext cx="76246" cy="43168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EA48A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560" name="Line"/>
                    <p:cNvSpPr/>
                    <p:nvPr/>
                  </p:nvSpPr>
                  <p:spPr>
                    <a:xfrm flipV="1">
                      <a:off x="76750" y="88538"/>
                      <a:ext cx="2" cy="89267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EA48A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endParaRPr/>
                    </a:p>
                  </p:txBody>
                </p:sp>
              </p:grpSp>
              <p:sp>
                <p:nvSpPr>
                  <p:cNvPr id="562" name="Circle"/>
                  <p:cNvSpPr/>
                  <p:nvPr/>
                </p:nvSpPr>
                <p:spPr>
                  <a:xfrm>
                    <a:off x="22708" y="81276"/>
                    <a:ext cx="15443" cy="15443"/>
                  </a:xfrm>
                  <a:prstGeom prst="ellipse">
                    <a:avLst/>
                  </a:prstGeom>
                  <a:solidFill>
                    <a:srgbClr val="EB48A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4569" tIns="54569" rIns="54569" bIns="54569" numCol="1" anchor="ctr">
                    <a:noAutofit/>
                  </a:bodyPr>
                  <a:lstStyle/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endParaRPr/>
                  </a:p>
                </p:txBody>
              </p:sp>
              <p:sp>
                <p:nvSpPr>
                  <p:cNvPr id="563" name="Circle"/>
                  <p:cNvSpPr/>
                  <p:nvPr/>
                </p:nvSpPr>
                <p:spPr>
                  <a:xfrm>
                    <a:off x="38148" y="127598"/>
                    <a:ext cx="15443" cy="15443"/>
                  </a:xfrm>
                  <a:prstGeom prst="ellipse">
                    <a:avLst/>
                  </a:prstGeom>
                  <a:solidFill>
                    <a:srgbClr val="EB48A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4569" tIns="54569" rIns="54569" bIns="54569" numCol="1" anchor="ctr">
                    <a:noAutofit/>
                  </a:bodyPr>
                  <a:lstStyle/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endParaRPr/>
                  </a:p>
                </p:txBody>
              </p:sp>
              <p:sp>
                <p:nvSpPr>
                  <p:cNvPr id="564" name="Circle"/>
                  <p:cNvSpPr/>
                  <p:nvPr/>
                </p:nvSpPr>
                <p:spPr>
                  <a:xfrm>
                    <a:off x="130792" y="65835"/>
                    <a:ext cx="15443" cy="15443"/>
                  </a:xfrm>
                  <a:prstGeom prst="ellipse">
                    <a:avLst/>
                  </a:prstGeom>
                  <a:solidFill>
                    <a:srgbClr val="EB48A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4569" tIns="54569" rIns="54569" bIns="54569" numCol="1" anchor="ctr">
                    <a:noAutofit/>
                  </a:bodyPr>
                  <a:lstStyle/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endParaRPr/>
                  </a:p>
                </p:txBody>
              </p:sp>
              <p:sp>
                <p:nvSpPr>
                  <p:cNvPr id="565" name="Circle"/>
                  <p:cNvSpPr/>
                  <p:nvPr/>
                </p:nvSpPr>
                <p:spPr>
                  <a:xfrm>
                    <a:off x="115351" y="96716"/>
                    <a:ext cx="15443" cy="15443"/>
                  </a:xfrm>
                  <a:prstGeom prst="ellipse">
                    <a:avLst/>
                  </a:prstGeom>
                  <a:solidFill>
                    <a:srgbClr val="EB48A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4569" tIns="54569" rIns="54569" bIns="54569" numCol="1" anchor="ctr">
                    <a:noAutofit/>
                  </a:bodyPr>
                  <a:lstStyle/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endParaRPr/>
                  </a:p>
                </p:txBody>
              </p:sp>
              <p:sp>
                <p:nvSpPr>
                  <p:cNvPr id="566" name="Circle"/>
                  <p:cNvSpPr/>
                  <p:nvPr/>
                </p:nvSpPr>
                <p:spPr>
                  <a:xfrm>
                    <a:off x="99911" y="127598"/>
                    <a:ext cx="15443" cy="15443"/>
                  </a:xfrm>
                  <a:prstGeom prst="ellipse">
                    <a:avLst/>
                  </a:prstGeom>
                  <a:solidFill>
                    <a:srgbClr val="EB48A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4569" tIns="54569" rIns="54569" bIns="54569" numCol="1" anchor="ctr">
                    <a:noAutofit/>
                  </a:bodyPr>
                  <a:lstStyle/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endParaRPr/>
                  </a:p>
                </p:txBody>
              </p:sp>
              <p:sp>
                <p:nvSpPr>
                  <p:cNvPr id="567" name="Circle"/>
                  <p:cNvSpPr/>
                  <p:nvPr/>
                </p:nvSpPr>
                <p:spPr>
                  <a:xfrm>
                    <a:off x="69029" y="34954"/>
                    <a:ext cx="15443" cy="15443"/>
                  </a:xfrm>
                  <a:prstGeom prst="ellipse">
                    <a:avLst/>
                  </a:prstGeom>
                  <a:solidFill>
                    <a:srgbClr val="EB48A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4569" tIns="54569" rIns="54569" bIns="54569" numCol="1" anchor="ctr">
                    <a:noAutofit/>
                  </a:bodyPr>
                  <a:lstStyle/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endParaRPr/>
                  </a:p>
                </p:txBody>
              </p:sp>
            </p:grpSp>
          </p:grpSp>
        </p:grpSp>
        <p:sp>
          <p:nvSpPr>
            <p:cNvPr id="571" name="a"/>
            <p:cNvSpPr txBox="1"/>
            <p:nvPr/>
          </p:nvSpPr>
          <p:spPr>
            <a:xfrm>
              <a:off x="0" y="32540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572" name="b"/>
            <p:cNvSpPr txBox="1"/>
            <p:nvPr/>
          </p:nvSpPr>
          <p:spPr>
            <a:xfrm>
              <a:off x="0" y="224284"/>
              <a:ext cx="114300" cy="2224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573" name="c"/>
            <p:cNvSpPr txBox="1"/>
            <p:nvPr/>
          </p:nvSpPr>
          <p:spPr>
            <a:xfrm>
              <a:off x="0" y="390366"/>
              <a:ext cx="114300" cy="2224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574" name="a"/>
            <p:cNvSpPr txBox="1"/>
            <p:nvPr/>
          </p:nvSpPr>
          <p:spPr>
            <a:xfrm>
              <a:off x="854075" y="57567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575" name="b"/>
            <p:cNvSpPr txBox="1"/>
            <p:nvPr/>
          </p:nvSpPr>
          <p:spPr>
            <a:xfrm>
              <a:off x="854075" y="249311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576" name="c"/>
            <p:cNvSpPr txBox="1"/>
            <p:nvPr/>
          </p:nvSpPr>
          <p:spPr>
            <a:xfrm>
              <a:off x="854075" y="415393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577" name="b"/>
            <p:cNvSpPr txBox="1"/>
            <p:nvPr/>
          </p:nvSpPr>
          <p:spPr>
            <a:xfrm>
              <a:off x="384363" y="203855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578" name="a"/>
            <p:cNvSpPr txBox="1"/>
            <p:nvPr/>
          </p:nvSpPr>
          <p:spPr>
            <a:xfrm>
              <a:off x="384363" y="53967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579" name="c"/>
            <p:cNvSpPr txBox="1"/>
            <p:nvPr/>
          </p:nvSpPr>
          <p:spPr>
            <a:xfrm>
              <a:off x="384363" y="343090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580" name="c"/>
            <p:cNvSpPr txBox="1"/>
            <p:nvPr/>
          </p:nvSpPr>
          <p:spPr>
            <a:xfrm>
              <a:off x="1233226" y="203855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581" name="a"/>
            <p:cNvSpPr txBox="1"/>
            <p:nvPr/>
          </p:nvSpPr>
          <p:spPr>
            <a:xfrm>
              <a:off x="1233226" y="53967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582" name="b"/>
            <p:cNvSpPr txBox="1"/>
            <p:nvPr/>
          </p:nvSpPr>
          <p:spPr>
            <a:xfrm>
              <a:off x="1233226" y="343090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</p:grpSp>
      <p:grpSp>
        <p:nvGrpSpPr>
          <p:cNvPr id="664" name="Group"/>
          <p:cNvGrpSpPr/>
          <p:nvPr/>
        </p:nvGrpSpPr>
        <p:grpSpPr>
          <a:xfrm>
            <a:off x="4862013" y="7648172"/>
            <a:ext cx="1665120" cy="507178"/>
            <a:chOff x="-2" y="5948"/>
            <a:chExt cx="1665119" cy="507176"/>
          </a:xfrm>
        </p:grpSpPr>
        <p:grpSp>
          <p:nvGrpSpPr>
            <p:cNvPr id="602" name="Group"/>
            <p:cNvGrpSpPr/>
            <p:nvPr/>
          </p:nvGrpSpPr>
          <p:grpSpPr>
            <a:xfrm>
              <a:off x="-2" y="12918"/>
              <a:ext cx="469903" cy="469903"/>
              <a:chOff x="0" y="0"/>
              <a:chExt cx="469901" cy="469901"/>
            </a:xfrm>
          </p:grpSpPr>
          <p:sp>
            <p:nvSpPr>
              <p:cNvPr id="584" name="Line"/>
              <p:cNvSpPr/>
              <p:nvPr/>
            </p:nvSpPr>
            <p:spPr>
              <a:xfrm flipV="1">
                <a:off x="408021" y="-1"/>
                <a:ext cx="2" cy="469903"/>
              </a:xfrm>
              <a:prstGeom prst="line">
                <a:avLst/>
              </a:prstGeom>
              <a:noFill/>
              <a:ln w="635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85" name="Line"/>
              <p:cNvSpPr/>
              <p:nvPr/>
            </p:nvSpPr>
            <p:spPr>
              <a:xfrm flipV="1">
                <a:off x="350330" y="-1"/>
                <a:ext cx="2" cy="469903"/>
              </a:xfrm>
              <a:prstGeom prst="line">
                <a:avLst/>
              </a:prstGeom>
              <a:noFill/>
              <a:ln w="635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86" name="Line"/>
              <p:cNvSpPr/>
              <p:nvPr/>
            </p:nvSpPr>
            <p:spPr>
              <a:xfrm flipV="1">
                <a:off x="292639" y="-1"/>
                <a:ext cx="2" cy="469903"/>
              </a:xfrm>
              <a:prstGeom prst="line">
                <a:avLst/>
              </a:prstGeom>
              <a:noFill/>
              <a:ln w="635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87" name="Line"/>
              <p:cNvSpPr/>
              <p:nvPr/>
            </p:nvSpPr>
            <p:spPr>
              <a:xfrm flipV="1">
                <a:off x="234950" y="-1"/>
                <a:ext cx="2" cy="469903"/>
              </a:xfrm>
              <a:prstGeom prst="line">
                <a:avLst/>
              </a:prstGeom>
              <a:noFill/>
              <a:ln w="635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88" name="Line"/>
              <p:cNvSpPr/>
              <p:nvPr/>
            </p:nvSpPr>
            <p:spPr>
              <a:xfrm flipV="1">
                <a:off x="177260" y="-1"/>
                <a:ext cx="2" cy="469903"/>
              </a:xfrm>
              <a:prstGeom prst="line">
                <a:avLst/>
              </a:prstGeom>
              <a:noFill/>
              <a:ln w="635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89" name="Line"/>
              <p:cNvSpPr/>
              <p:nvPr/>
            </p:nvSpPr>
            <p:spPr>
              <a:xfrm flipV="1">
                <a:off x="119569" y="-1"/>
                <a:ext cx="2" cy="469903"/>
              </a:xfrm>
              <a:prstGeom prst="line">
                <a:avLst/>
              </a:prstGeom>
              <a:noFill/>
              <a:ln w="635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90" name="Line"/>
              <p:cNvSpPr/>
              <p:nvPr/>
            </p:nvSpPr>
            <p:spPr>
              <a:xfrm flipV="1">
                <a:off x="61879" y="-1"/>
                <a:ext cx="2" cy="469903"/>
              </a:xfrm>
              <a:prstGeom prst="line">
                <a:avLst/>
              </a:prstGeom>
              <a:noFill/>
              <a:ln w="635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91" name="Line"/>
              <p:cNvSpPr/>
              <p:nvPr/>
            </p:nvSpPr>
            <p:spPr>
              <a:xfrm flipH="1" flipV="1">
                <a:off x="-1" y="465711"/>
                <a:ext cx="469903" cy="2"/>
              </a:xfrm>
              <a:prstGeom prst="line">
                <a:avLst/>
              </a:prstGeom>
              <a:noFill/>
              <a:ln w="635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92" name="Line"/>
              <p:cNvSpPr/>
              <p:nvPr/>
            </p:nvSpPr>
            <p:spPr>
              <a:xfrm flipH="1" flipV="1">
                <a:off x="-1" y="4190"/>
                <a:ext cx="469903" cy="2"/>
              </a:xfrm>
              <a:prstGeom prst="line">
                <a:avLst/>
              </a:prstGeom>
              <a:noFill/>
              <a:ln w="635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93" name="Line"/>
              <p:cNvSpPr/>
              <p:nvPr/>
            </p:nvSpPr>
            <p:spPr>
              <a:xfrm flipH="1" flipV="1">
                <a:off x="-1" y="61879"/>
                <a:ext cx="469903" cy="2"/>
              </a:xfrm>
              <a:prstGeom prst="line">
                <a:avLst/>
              </a:prstGeom>
              <a:noFill/>
              <a:ln w="635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94" name="Line"/>
              <p:cNvSpPr/>
              <p:nvPr/>
            </p:nvSpPr>
            <p:spPr>
              <a:xfrm flipH="1" flipV="1">
                <a:off x="-1" y="119570"/>
                <a:ext cx="469903" cy="2"/>
              </a:xfrm>
              <a:prstGeom prst="line">
                <a:avLst/>
              </a:prstGeom>
              <a:noFill/>
              <a:ln w="635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95" name="Line"/>
              <p:cNvSpPr/>
              <p:nvPr/>
            </p:nvSpPr>
            <p:spPr>
              <a:xfrm flipH="1" flipV="1">
                <a:off x="-1" y="177260"/>
                <a:ext cx="469903" cy="2"/>
              </a:xfrm>
              <a:prstGeom prst="line">
                <a:avLst/>
              </a:prstGeom>
              <a:noFill/>
              <a:ln w="635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96" name="Line"/>
              <p:cNvSpPr/>
              <p:nvPr/>
            </p:nvSpPr>
            <p:spPr>
              <a:xfrm flipH="1" flipV="1">
                <a:off x="-1" y="234950"/>
                <a:ext cx="469903" cy="2"/>
              </a:xfrm>
              <a:prstGeom prst="line">
                <a:avLst/>
              </a:prstGeom>
              <a:noFill/>
              <a:ln w="635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97" name="Line"/>
              <p:cNvSpPr/>
              <p:nvPr/>
            </p:nvSpPr>
            <p:spPr>
              <a:xfrm flipH="1" flipV="1">
                <a:off x="-1" y="292641"/>
                <a:ext cx="469903" cy="2"/>
              </a:xfrm>
              <a:prstGeom prst="line">
                <a:avLst/>
              </a:prstGeom>
              <a:noFill/>
              <a:ln w="635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98" name="Line"/>
              <p:cNvSpPr/>
              <p:nvPr/>
            </p:nvSpPr>
            <p:spPr>
              <a:xfrm flipH="1" flipV="1">
                <a:off x="-1" y="350331"/>
                <a:ext cx="469903" cy="2"/>
              </a:xfrm>
              <a:prstGeom prst="line">
                <a:avLst/>
              </a:prstGeom>
              <a:noFill/>
              <a:ln w="635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99" name="Line"/>
              <p:cNvSpPr/>
              <p:nvPr/>
            </p:nvSpPr>
            <p:spPr>
              <a:xfrm flipH="1" flipV="1">
                <a:off x="-1" y="408021"/>
                <a:ext cx="469903" cy="2"/>
              </a:xfrm>
              <a:prstGeom prst="line">
                <a:avLst/>
              </a:prstGeom>
              <a:noFill/>
              <a:ln w="635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0" name="Line"/>
              <p:cNvSpPr/>
              <p:nvPr/>
            </p:nvSpPr>
            <p:spPr>
              <a:xfrm flipV="1">
                <a:off x="4190" y="-1"/>
                <a:ext cx="2" cy="469903"/>
              </a:xfrm>
              <a:prstGeom prst="line">
                <a:avLst/>
              </a:prstGeom>
              <a:noFill/>
              <a:ln w="635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1" name="Line"/>
              <p:cNvSpPr/>
              <p:nvPr/>
            </p:nvSpPr>
            <p:spPr>
              <a:xfrm flipV="1">
                <a:off x="465710" y="-1"/>
                <a:ext cx="2" cy="469903"/>
              </a:xfrm>
              <a:prstGeom prst="line">
                <a:avLst/>
              </a:prstGeom>
              <a:noFill/>
              <a:ln w="635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05" name="Group"/>
            <p:cNvGrpSpPr/>
            <p:nvPr/>
          </p:nvGrpSpPr>
          <p:grpSpPr>
            <a:xfrm>
              <a:off x="51909" y="54936"/>
              <a:ext cx="101602" cy="248843"/>
              <a:chOff x="0" y="0"/>
              <a:chExt cx="101601" cy="248842"/>
            </a:xfrm>
          </p:grpSpPr>
          <p:sp>
            <p:nvSpPr>
              <p:cNvPr id="603" name="Rectangle"/>
              <p:cNvSpPr/>
              <p:nvPr/>
            </p:nvSpPr>
            <p:spPr>
              <a:xfrm>
                <a:off x="-1" y="43986"/>
                <a:ext cx="101603" cy="160869"/>
              </a:xfrm>
              <a:prstGeom prst="rect">
                <a:avLst/>
              </a:prstGeom>
              <a:solidFill>
                <a:srgbClr val="D0AED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04" name="Line"/>
              <p:cNvSpPr/>
              <p:nvPr/>
            </p:nvSpPr>
            <p:spPr>
              <a:xfrm flipV="1">
                <a:off x="50799" y="0"/>
                <a:ext cx="3" cy="248843"/>
              </a:xfrm>
              <a:prstGeom prst="line">
                <a:avLst/>
              </a:prstGeom>
              <a:noFill/>
              <a:ln w="12700" cap="flat">
                <a:solidFill>
                  <a:srgbClr val="D0AED4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08" name="Group"/>
            <p:cNvGrpSpPr/>
            <p:nvPr/>
          </p:nvGrpSpPr>
          <p:grpSpPr>
            <a:xfrm>
              <a:off x="185539" y="225038"/>
              <a:ext cx="101602" cy="248843"/>
              <a:chOff x="0" y="0"/>
              <a:chExt cx="101601" cy="248842"/>
            </a:xfrm>
          </p:grpSpPr>
          <p:sp>
            <p:nvSpPr>
              <p:cNvPr id="606" name="Rectangle"/>
              <p:cNvSpPr/>
              <p:nvPr/>
            </p:nvSpPr>
            <p:spPr>
              <a:xfrm>
                <a:off x="-1" y="43986"/>
                <a:ext cx="101603" cy="160869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07" name="Line"/>
              <p:cNvSpPr/>
              <p:nvPr/>
            </p:nvSpPr>
            <p:spPr>
              <a:xfrm flipV="1">
                <a:off x="50799" y="0"/>
                <a:ext cx="3" cy="248843"/>
              </a:xfrm>
              <a:prstGeom prst="line">
                <a:avLst/>
              </a:prstGeom>
              <a:noFill/>
              <a:ln w="12700" cap="flat">
                <a:solidFill>
                  <a:schemeClr val="accent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11" name="Group"/>
            <p:cNvGrpSpPr/>
            <p:nvPr/>
          </p:nvGrpSpPr>
          <p:grpSpPr>
            <a:xfrm>
              <a:off x="321416" y="140621"/>
              <a:ext cx="101602" cy="248844"/>
              <a:chOff x="0" y="0"/>
              <a:chExt cx="101601" cy="248842"/>
            </a:xfrm>
          </p:grpSpPr>
          <p:sp>
            <p:nvSpPr>
              <p:cNvPr id="609" name="Rectangle"/>
              <p:cNvSpPr/>
              <p:nvPr/>
            </p:nvSpPr>
            <p:spPr>
              <a:xfrm>
                <a:off x="-1" y="43987"/>
                <a:ext cx="101603" cy="160869"/>
              </a:xfrm>
              <a:prstGeom prst="rect">
                <a:avLst/>
              </a:prstGeom>
              <a:solidFill>
                <a:srgbClr val="744A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10" name="Line"/>
              <p:cNvSpPr/>
              <p:nvPr/>
            </p:nvSpPr>
            <p:spPr>
              <a:xfrm flipV="1">
                <a:off x="50799" y="0"/>
                <a:ext cx="3" cy="248844"/>
              </a:xfrm>
              <a:prstGeom prst="line">
                <a:avLst/>
              </a:prstGeom>
              <a:noFill/>
              <a:ln w="12700" cap="flat">
                <a:solidFill>
                  <a:srgbClr val="744A77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16" name="Group"/>
            <p:cNvGrpSpPr/>
            <p:nvPr/>
          </p:nvGrpSpPr>
          <p:grpSpPr>
            <a:xfrm>
              <a:off x="495119" y="5948"/>
              <a:ext cx="259205" cy="507176"/>
              <a:chOff x="0" y="0"/>
              <a:chExt cx="259203" cy="507175"/>
            </a:xfrm>
          </p:grpSpPr>
          <p:sp>
            <p:nvSpPr>
              <p:cNvPr id="612" name="1 =…"/>
              <p:cNvSpPr txBox="1"/>
              <p:nvPr/>
            </p:nvSpPr>
            <p:spPr>
              <a:xfrm>
                <a:off x="0" y="-1"/>
                <a:ext cx="259205" cy="5071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rm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900" spc="-1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t>1 =</a:t>
                </a:r>
                <a:endParaRPr spc="-26"/>
              </a:p>
              <a:p>
                <a:pPr>
                  <a:lnSpc>
                    <a:spcPct val="80000"/>
                  </a:lnSpc>
                  <a:spcBef>
                    <a:spcPts val="0"/>
                  </a:spcBef>
                  <a:defRPr sz="900" spc="-1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t>2 =</a:t>
                </a:r>
                <a:endParaRPr spc="-26"/>
              </a:p>
              <a:p>
                <a:pPr>
                  <a:lnSpc>
                    <a:spcPct val="80000"/>
                  </a:lnSpc>
                  <a:spcBef>
                    <a:spcPts val="0"/>
                  </a:spcBef>
                  <a:defRPr sz="900" spc="-1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t>3 =</a:t>
                </a:r>
              </a:p>
            </p:txBody>
          </p:sp>
          <p:sp>
            <p:nvSpPr>
              <p:cNvPr id="613" name="Square"/>
              <p:cNvSpPr/>
              <p:nvPr/>
            </p:nvSpPr>
            <p:spPr>
              <a:xfrm>
                <a:off x="149205" y="10353"/>
                <a:ext cx="101602" cy="97368"/>
              </a:xfrm>
              <a:prstGeom prst="rect">
                <a:avLst/>
              </a:prstGeom>
              <a:solidFill>
                <a:srgbClr val="D0AED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14" name="Square"/>
              <p:cNvSpPr/>
              <p:nvPr/>
            </p:nvSpPr>
            <p:spPr>
              <a:xfrm>
                <a:off x="149205" y="133530"/>
                <a:ext cx="101602" cy="97369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15" name="Square"/>
              <p:cNvSpPr/>
              <p:nvPr/>
            </p:nvSpPr>
            <p:spPr>
              <a:xfrm>
                <a:off x="149205" y="256708"/>
                <a:ext cx="101602" cy="97369"/>
              </a:xfrm>
              <a:prstGeom prst="rect">
                <a:avLst/>
              </a:prstGeom>
              <a:solidFill>
                <a:srgbClr val="744A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  <p:grpSp>
          <p:nvGrpSpPr>
            <p:cNvPr id="650" name="Group"/>
            <p:cNvGrpSpPr/>
            <p:nvPr/>
          </p:nvGrpSpPr>
          <p:grpSpPr>
            <a:xfrm>
              <a:off x="910984" y="5948"/>
              <a:ext cx="753433" cy="507176"/>
              <a:chOff x="-1" y="0"/>
              <a:chExt cx="753432" cy="507175"/>
            </a:xfrm>
          </p:grpSpPr>
          <p:grpSp>
            <p:nvGrpSpPr>
              <p:cNvPr id="635" name="Group"/>
              <p:cNvGrpSpPr/>
              <p:nvPr/>
            </p:nvGrpSpPr>
            <p:grpSpPr>
              <a:xfrm>
                <a:off x="-2" y="6970"/>
                <a:ext cx="469903" cy="469905"/>
                <a:chOff x="0" y="0"/>
                <a:chExt cx="469901" cy="469904"/>
              </a:xfrm>
            </p:grpSpPr>
            <p:sp>
              <p:nvSpPr>
                <p:cNvPr id="617" name="Line"/>
                <p:cNvSpPr/>
                <p:nvPr/>
              </p:nvSpPr>
              <p:spPr>
                <a:xfrm flipV="1">
                  <a:off x="408021" y="-1"/>
                  <a:ext cx="2" cy="469905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8" name="Line"/>
                <p:cNvSpPr/>
                <p:nvPr/>
              </p:nvSpPr>
              <p:spPr>
                <a:xfrm flipV="1">
                  <a:off x="350331" y="-1"/>
                  <a:ext cx="2" cy="469905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9" name="Line"/>
                <p:cNvSpPr/>
                <p:nvPr/>
              </p:nvSpPr>
              <p:spPr>
                <a:xfrm flipV="1">
                  <a:off x="292640" y="-1"/>
                  <a:ext cx="2" cy="469905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0" name="Line"/>
                <p:cNvSpPr/>
                <p:nvPr/>
              </p:nvSpPr>
              <p:spPr>
                <a:xfrm flipV="1">
                  <a:off x="234950" y="-1"/>
                  <a:ext cx="2" cy="469905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1" name="Line"/>
                <p:cNvSpPr/>
                <p:nvPr/>
              </p:nvSpPr>
              <p:spPr>
                <a:xfrm flipV="1">
                  <a:off x="177260" y="-1"/>
                  <a:ext cx="2" cy="469905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2" name="Line"/>
                <p:cNvSpPr/>
                <p:nvPr/>
              </p:nvSpPr>
              <p:spPr>
                <a:xfrm flipV="1">
                  <a:off x="119569" y="-1"/>
                  <a:ext cx="2" cy="469905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3" name="Line"/>
                <p:cNvSpPr/>
                <p:nvPr/>
              </p:nvSpPr>
              <p:spPr>
                <a:xfrm flipV="1">
                  <a:off x="61879" y="-1"/>
                  <a:ext cx="2" cy="469905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4" name="Line"/>
                <p:cNvSpPr/>
                <p:nvPr/>
              </p:nvSpPr>
              <p:spPr>
                <a:xfrm flipH="1" flipV="1">
                  <a:off x="-1" y="465712"/>
                  <a:ext cx="469903" cy="2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5" name="Line"/>
                <p:cNvSpPr/>
                <p:nvPr/>
              </p:nvSpPr>
              <p:spPr>
                <a:xfrm flipH="1" flipV="1">
                  <a:off x="-1" y="4190"/>
                  <a:ext cx="469903" cy="2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6" name="Line"/>
                <p:cNvSpPr/>
                <p:nvPr/>
              </p:nvSpPr>
              <p:spPr>
                <a:xfrm flipH="1" flipV="1">
                  <a:off x="-1" y="61879"/>
                  <a:ext cx="469903" cy="2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7" name="Line"/>
                <p:cNvSpPr/>
                <p:nvPr/>
              </p:nvSpPr>
              <p:spPr>
                <a:xfrm flipH="1" flipV="1">
                  <a:off x="-1" y="119569"/>
                  <a:ext cx="469903" cy="2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8" name="Line"/>
                <p:cNvSpPr/>
                <p:nvPr/>
              </p:nvSpPr>
              <p:spPr>
                <a:xfrm flipH="1" flipV="1">
                  <a:off x="-1" y="177261"/>
                  <a:ext cx="469903" cy="2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9" name="Line"/>
                <p:cNvSpPr/>
                <p:nvPr/>
              </p:nvSpPr>
              <p:spPr>
                <a:xfrm flipH="1" flipV="1">
                  <a:off x="-1" y="234951"/>
                  <a:ext cx="469903" cy="2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30" name="Line"/>
                <p:cNvSpPr/>
                <p:nvPr/>
              </p:nvSpPr>
              <p:spPr>
                <a:xfrm flipH="1" flipV="1">
                  <a:off x="-1" y="292641"/>
                  <a:ext cx="469903" cy="2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31" name="Line"/>
                <p:cNvSpPr/>
                <p:nvPr/>
              </p:nvSpPr>
              <p:spPr>
                <a:xfrm flipH="1" flipV="1">
                  <a:off x="-1" y="350332"/>
                  <a:ext cx="469903" cy="2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32" name="Line"/>
                <p:cNvSpPr/>
                <p:nvPr/>
              </p:nvSpPr>
              <p:spPr>
                <a:xfrm flipH="1" flipV="1">
                  <a:off x="-1" y="408023"/>
                  <a:ext cx="469903" cy="2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33" name="Line"/>
                <p:cNvSpPr/>
                <p:nvPr/>
              </p:nvSpPr>
              <p:spPr>
                <a:xfrm flipV="1">
                  <a:off x="4190" y="-1"/>
                  <a:ext cx="2" cy="469905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34" name="Line"/>
                <p:cNvSpPr/>
                <p:nvPr/>
              </p:nvSpPr>
              <p:spPr>
                <a:xfrm flipV="1">
                  <a:off x="465710" y="-1"/>
                  <a:ext cx="2" cy="469905"/>
                </a:xfrm>
                <a:prstGeom prst="line">
                  <a:avLst/>
                </a:prstGeom>
                <a:noFill/>
                <a:ln w="635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38" name="Group"/>
              <p:cNvGrpSpPr/>
              <p:nvPr/>
            </p:nvGrpSpPr>
            <p:grpSpPr>
              <a:xfrm>
                <a:off x="51017" y="200895"/>
                <a:ext cx="101602" cy="248845"/>
                <a:chOff x="0" y="0"/>
                <a:chExt cx="101601" cy="248843"/>
              </a:xfrm>
            </p:grpSpPr>
            <p:sp>
              <p:nvSpPr>
                <p:cNvPr id="636" name="Rectangle"/>
                <p:cNvSpPr/>
                <p:nvPr/>
              </p:nvSpPr>
              <p:spPr>
                <a:xfrm>
                  <a:off x="-1" y="43986"/>
                  <a:ext cx="101603" cy="160871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637" name="Line"/>
                <p:cNvSpPr/>
                <p:nvPr/>
              </p:nvSpPr>
              <p:spPr>
                <a:xfrm flipV="1">
                  <a:off x="50799" y="0"/>
                  <a:ext cx="3" cy="248845"/>
                </a:xfrm>
                <a:prstGeom prst="line">
                  <a:avLst/>
                </a:prstGeom>
                <a:noFill/>
                <a:ln w="12700" cap="flat">
                  <a:solidFill>
                    <a:schemeClr val="accent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41" name="Group"/>
              <p:cNvGrpSpPr/>
              <p:nvPr/>
            </p:nvGrpSpPr>
            <p:grpSpPr>
              <a:xfrm>
                <a:off x="184646" y="116478"/>
                <a:ext cx="101602" cy="248845"/>
                <a:chOff x="0" y="0"/>
                <a:chExt cx="101601" cy="248843"/>
              </a:xfrm>
            </p:grpSpPr>
            <p:sp>
              <p:nvSpPr>
                <p:cNvPr id="639" name="Rectangle"/>
                <p:cNvSpPr/>
                <p:nvPr/>
              </p:nvSpPr>
              <p:spPr>
                <a:xfrm>
                  <a:off x="-1" y="43986"/>
                  <a:ext cx="101603" cy="160871"/>
                </a:xfrm>
                <a:prstGeom prst="rect">
                  <a:avLst/>
                </a:prstGeom>
                <a:solidFill>
                  <a:srgbClr val="744A7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640" name="Line"/>
                <p:cNvSpPr/>
                <p:nvPr/>
              </p:nvSpPr>
              <p:spPr>
                <a:xfrm flipV="1">
                  <a:off x="50799" y="0"/>
                  <a:ext cx="3" cy="248845"/>
                </a:xfrm>
                <a:prstGeom prst="line">
                  <a:avLst/>
                </a:prstGeom>
                <a:noFill/>
                <a:ln w="12700" cap="flat">
                  <a:solidFill>
                    <a:srgbClr val="744A77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44" name="Group"/>
              <p:cNvGrpSpPr/>
              <p:nvPr/>
            </p:nvGrpSpPr>
            <p:grpSpPr>
              <a:xfrm>
                <a:off x="320523" y="30447"/>
                <a:ext cx="101602" cy="248845"/>
                <a:chOff x="0" y="0"/>
                <a:chExt cx="101601" cy="248843"/>
              </a:xfrm>
            </p:grpSpPr>
            <p:sp>
              <p:nvSpPr>
                <p:cNvPr id="642" name="Rectangle"/>
                <p:cNvSpPr/>
                <p:nvPr/>
              </p:nvSpPr>
              <p:spPr>
                <a:xfrm>
                  <a:off x="-1" y="43987"/>
                  <a:ext cx="101603" cy="160870"/>
                </a:xfrm>
                <a:prstGeom prst="rect">
                  <a:avLst/>
                </a:prstGeom>
                <a:solidFill>
                  <a:srgbClr val="D0AED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643" name="Line"/>
                <p:cNvSpPr/>
                <p:nvPr/>
              </p:nvSpPr>
              <p:spPr>
                <a:xfrm flipV="1">
                  <a:off x="50799" y="0"/>
                  <a:ext cx="3" cy="248845"/>
                </a:xfrm>
                <a:prstGeom prst="line">
                  <a:avLst/>
                </a:prstGeom>
                <a:noFill/>
                <a:ln w="12700" cap="flat">
                  <a:solidFill>
                    <a:srgbClr val="D0AED4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49" name="Group"/>
              <p:cNvGrpSpPr/>
              <p:nvPr/>
            </p:nvGrpSpPr>
            <p:grpSpPr>
              <a:xfrm>
                <a:off x="494227" y="0"/>
                <a:ext cx="259204" cy="507176"/>
                <a:chOff x="0" y="0"/>
                <a:chExt cx="259203" cy="507175"/>
              </a:xfrm>
            </p:grpSpPr>
            <p:sp>
              <p:nvSpPr>
                <p:cNvPr id="645" name="1 =…"/>
                <p:cNvSpPr txBox="1"/>
                <p:nvPr/>
              </p:nvSpPr>
              <p:spPr>
                <a:xfrm>
                  <a:off x="0" y="0"/>
                  <a:ext cx="259204" cy="5071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9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6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9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  <a:endParaRPr spc="-26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9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3 =</a:t>
                  </a:r>
                </a:p>
              </p:txBody>
            </p:sp>
            <p:sp>
              <p:nvSpPr>
                <p:cNvPr id="646" name="Square"/>
                <p:cNvSpPr/>
                <p:nvPr/>
              </p:nvSpPr>
              <p:spPr>
                <a:xfrm>
                  <a:off x="149204" y="10353"/>
                  <a:ext cx="101602" cy="97368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647" name="Square"/>
                <p:cNvSpPr/>
                <p:nvPr/>
              </p:nvSpPr>
              <p:spPr>
                <a:xfrm>
                  <a:off x="149204" y="133531"/>
                  <a:ext cx="101602" cy="97369"/>
                </a:xfrm>
                <a:prstGeom prst="rect">
                  <a:avLst/>
                </a:prstGeom>
                <a:solidFill>
                  <a:srgbClr val="744A7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648" name="Square"/>
                <p:cNvSpPr/>
                <p:nvPr/>
              </p:nvSpPr>
              <p:spPr>
                <a:xfrm>
                  <a:off x="149204" y="256709"/>
                  <a:ext cx="101602" cy="97369"/>
                </a:xfrm>
                <a:prstGeom prst="rect">
                  <a:avLst/>
                </a:prstGeom>
                <a:solidFill>
                  <a:srgbClr val="D0AED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</p:grpSp>
        <p:sp>
          <p:nvSpPr>
            <p:cNvPr id="651" name="Line"/>
            <p:cNvSpPr/>
            <p:nvPr/>
          </p:nvSpPr>
          <p:spPr>
            <a:xfrm>
              <a:off x="625454" y="430428"/>
              <a:ext cx="218653" cy="2"/>
            </a:xfrm>
            <a:prstGeom prst="line">
              <a:avLst/>
            </a:prstGeom>
            <a:noFill/>
            <a:ln w="1905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52" name="b"/>
            <p:cNvSpPr txBox="1"/>
            <p:nvPr/>
          </p:nvSpPr>
          <p:spPr>
            <a:xfrm>
              <a:off x="955652" y="239038"/>
              <a:ext cx="114302" cy="231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653" name="c"/>
            <p:cNvSpPr txBox="1"/>
            <p:nvPr/>
          </p:nvSpPr>
          <p:spPr>
            <a:xfrm>
              <a:off x="1089278" y="153180"/>
              <a:ext cx="114302" cy="231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654" name="a"/>
            <p:cNvSpPr txBox="1"/>
            <p:nvPr/>
          </p:nvSpPr>
          <p:spPr>
            <a:xfrm>
              <a:off x="1222905" y="72282"/>
              <a:ext cx="114302" cy="231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655" name="a"/>
            <p:cNvSpPr txBox="1"/>
            <p:nvPr/>
          </p:nvSpPr>
          <p:spPr>
            <a:xfrm>
              <a:off x="45559" y="87131"/>
              <a:ext cx="114302" cy="231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656" name="b"/>
            <p:cNvSpPr txBox="1"/>
            <p:nvPr/>
          </p:nvSpPr>
          <p:spPr>
            <a:xfrm>
              <a:off x="179186" y="255793"/>
              <a:ext cx="114302" cy="231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657" name="c"/>
            <p:cNvSpPr txBox="1"/>
            <p:nvPr/>
          </p:nvSpPr>
          <p:spPr>
            <a:xfrm>
              <a:off x="312813" y="176507"/>
              <a:ext cx="114302" cy="231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658" name="b"/>
            <p:cNvSpPr txBox="1"/>
            <p:nvPr/>
          </p:nvSpPr>
          <p:spPr>
            <a:xfrm>
              <a:off x="640722" y="153772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8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659" name="a"/>
            <p:cNvSpPr txBox="1"/>
            <p:nvPr/>
          </p:nvSpPr>
          <p:spPr>
            <a:xfrm>
              <a:off x="640722" y="29285"/>
              <a:ext cx="114302" cy="1624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8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660" name="c"/>
            <p:cNvSpPr txBox="1"/>
            <p:nvPr/>
          </p:nvSpPr>
          <p:spPr>
            <a:xfrm>
              <a:off x="640722" y="267608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8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c</a:t>
              </a:r>
            </a:p>
          </p:txBody>
        </p:sp>
        <p:sp>
          <p:nvSpPr>
            <p:cNvPr id="661" name="c"/>
            <p:cNvSpPr txBox="1"/>
            <p:nvPr/>
          </p:nvSpPr>
          <p:spPr>
            <a:xfrm>
              <a:off x="1550815" y="142717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8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c</a:t>
              </a:r>
            </a:p>
          </p:txBody>
        </p:sp>
        <p:sp>
          <p:nvSpPr>
            <p:cNvPr id="662" name="b"/>
            <p:cNvSpPr txBox="1"/>
            <p:nvPr/>
          </p:nvSpPr>
          <p:spPr>
            <a:xfrm>
              <a:off x="1550815" y="30930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8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663" name="a"/>
            <p:cNvSpPr txBox="1"/>
            <p:nvPr/>
          </p:nvSpPr>
          <p:spPr>
            <a:xfrm>
              <a:off x="1550815" y="256552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8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</p:grpSp>
      <p:sp>
        <p:nvSpPr>
          <p:cNvPr id="665" name="b"/>
          <p:cNvSpPr txBox="1"/>
          <p:nvPr/>
        </p:nvSpPr>
        <p:spPr>
          <a:xfrm>
            <a:off x="5502738" y="9095658"/>
            <a:ext cx="114302" cy="16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800" b="1">
                <a:solidFill>
                  <a:srgbClr val="FFFFFF"/>
                </a:solidFill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lvl1pPr>
          </a:lstStyle>
          <a:p>
            <a:r>
              <a:t>b</a:t>
            </a:r>
          </a:p>
        </p:txBody>
      </p:sp>
      <p:sp>
        <p:nvSpPr>
          <p:cNvPr id="666" name="a"/>
          <p:cNvSpPr txBox="1"/>
          <p:nvPr/>
        </p:nvSpPr>
        <p:spPr>
          <a:xfrm>
            <a:off x="5502738" y="8971170"/>
            <a:ext cx="114302" cy="16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800" b="1">
                <a:solidFill>
                  <a:srgbClr val="FFFFFF"/>
                </a:solidFill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lvl1pPr>
          </a:lstStyle>
          <a:p>
            <a:r>
              <a:t>a</a:t>
            </a:r>
          </a:p>
        </p:txBody>
      </p:sp>
      <p:sp>
        <p:nvSpPr>
          <p:cNvPr id="667" name="c"/>
          <p:cNvSpPr txBox="1"/>
          <p:nvPr/>
        </p:nvSpPr>
        <p:spPr>
          <a:xfrm>
            <a:off x="5502738" y="9209492"/>
            <a:ext cx="114302" cy="16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800" b="1">
                <a:solidFill>
                  <a:srgbClr val="FFFFFF"/>
                </a:solidFill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lvl1pPr>
          </a:lstStyle>
          <a:p>
            <a:r>
              <a:rPr dirty="0"/>
              <a:t>c</a:t>
            </a:r>
          </a:p>
        </p:txBody>
      </p:sp>
      <p:sp>
        <p:nvSpPr>
          <p:cNvPr id="668" name="c"/>
          <p:cNvSpPr txBox="1"/>
          <p:nvPr/>
        </p:nvSpPr>
        <p:spPr>
          <a:xfrm>
            <a:off x="6412831" y="9098946"/>
            <a:ext cx="114302" cy="16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800" b="1">
                <a:solidFill>
                  <a:srgbClr val="FFFFFF"/>
                </a:solidFill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lvl1pPr>
          </a:lstStyle>
          <a:p>
            <a:r>
              <a:t>c</a:t>
            </a:r>
          </a:p>
        </p:txBody>
      </p:sp>
      <p:sp>
        <p:nvSpPr>
          <p:cNvPr id="669" name="b"/>
          <p:cNvSpPr txBox="1"/>
          <p:nvPr/>
        </p:nvSpPr>
        <p:spPr>
          <a:xfrm>
            <a:off x="6412831" y="8974458"/>
            <a:ext cx="114302" cy="162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800" b="1">
                <a:solidFill>
                  <a:srgbClr val="FFFFFF"/>
                </a:solidFill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lvl1pPr>
          </a:lstStyle>
          <a:p>
            <a:r>
              <a:t>b</a:t>
            </a:r>
          </a:p>
        </p:txBody>
      </p:sp>
      <p:sp>
        <p:nvSpPr>
          <p:cNvPr id="670" name="a"/>
          <p:cNvSpPr txBox="1"/>
          <p:nvPr/>
        </p:nvSpPr>
        <p:spPr>
          <a:xfrm>
            <a:off x="6412831" y="9212780"/>
            <a:ext cx="114302" cy="16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800" b="1">
                <a:solidFill>
                  <a:srgbClr val="FFFFFF"/>
                </a:solidFill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lvl1pPr>
          </a:lstStyle>
          <a:p>
            <a:r>
              <a:rPr dirty="0"/>
              <a:t>a</a:t>
            </a:r>
          </a:p>
        </p:txBody>
      </p:sp>
      <p:sp>
        <p:nvSpPr>
          <p:cNvPr id="671" name="b"/>
          <p:cNvSpPr txBox="1"/>
          <p:nvPr/>
        </p:nvSpPr>
        <p:spPr>
          <a:xfrm>
            <a:off x="4155811" y="2032468"/>
            <a:ext cx="114302" cy="168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algn="ctr" defTabSz="566673">
              <a:lnSpc>
                <a:spcPct val="80000"/>
              </a:lnSpc>
              <a:spcBef>
                <a:spcPts val="0"/>
              </a:spcBef>
              <a:defRPr sz="1000" b="1">
                <a:solidFill>
                  <a:srgbClr val="FFFFFF"/>
                </a:solidFill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lvl1pPr>
          </a:lstStyle>
          <a:p>
            <a:r>
              <a:t>b</a:t>
            </a:r>
          </a:p>
        </p:txBody>
      </p:sp>
      <p:sp>
        <p:nvSpPr>
          <p:cNvPr id="672" name="a"/>
          <p:cNvSpPr txBox="1"/>
          <p:nvPr/>
        </p:nvSpPr>
        <p:spPr>
          <a:xfrm>
            <a:off x="4155811" y="1882579"/>
            <a:ext cx="114302" cy="168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algn="ctr" defTabSz="566673">
              <a:lnSpc>
                <a:spcPct val="80000"/>
              </a:lnSpc>
              <a:spcBef>
                <a:spcPts val="0"/>
              </a:spcBef>
              <a:defRPr sz="1000" b="1">
                <a:solidFill>
                  <a:srgbClr val="FFFFFF"/>
                </a:solidFill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lvl1pPr>
          </a:lstStyle>
          <a:p>
            <a:r>
              <a:t>a</a:t>
            </a:r>
          </a:p>
        </p:txBody>
      </p:sp>
      <p:sp>
        <p:nvSpPr>
          <p:cNvPr id="673" name="c"/>
          <p:cNvSpPr txBox="1"/>
          <p:nvPr/>
        </p:nvSpPr>
        <p:spPr>
          <a:xfrm>
            <a:off x="4155811" y="2171702"/>
            <a:ext cx="114302" cy="168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algn="ctr" defTabSz="566673">
              <a:lnSpc>
                <a:spcPct val="80000"/>
              </a:lnSpc>
              <a:spcBef>
                <a:spcPts val="0"/>
              </a:spcBef>
              <a:defRPr sz="1000" b="1">
                <a:solidFill>
                  <a:srgbClr val="FFFFFF"/>
                </a:solidFill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lvl1pPr>
          </a:lstStyle>
          <a:p>
            <a:r>
              <a:t>c</a:t>
            </a:r>
          </a:p>
        </p:txBody>
      </p:sp>
      <p:sp>
        <p:nvSpPr>
          <p:cNvPr id="674" name="b"/>
          <p:cNvSpPr txBox="1"/>
          <p:nvPr/>
        </p:nvSpPr>
        <p:spPr>
          <a:xfrm>
            <a:off x="3332002" y="2029688"/>
            <a:ext cx="114302" cy="168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algn="ctr" defTabSz="566673">
              <a:lnSpc>
                <a:spcPct val="80000"/>
              </a:lnSpc>
              <a:spcBef>
                <a:spcPts val="0"/>
              </a:spcBef>
              <a:defRPr sz="1000" b="1">
                <a:solidFill>
                  <a:srgbClr val="FFFFFF"/>
                </a:solidFill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lvl1pPr>
          </a:lstStyle>
          <a:p>
            <a:r>
              <a:rPr dirty="0"/>
              <a:t>b</a:t>
            </a:r>
          </a:p>
        </p:txBody>
      </p:sp>
      <p:sp>
        <p:nvSpPr>
          <p:cNvPr id="675" name="a"/>
          <p:cNvSpPr txBox="1"/>
          <p:nvPr/>
        </p:nvSpPr>
        <p:spPr>
          <a:xfrm>
            <a:off x="3332002" y="1879801"/>
            <a:ext cx="114302" cy="168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algn="ctr" defTabSz="566673">
              <a:lnSpc>
                <a:spcPct val="80000"/>
              </a:lnSpc>
              <a:spcBef>
                <a:spcPts val="0"/>
              </a:spcBef>
              <a:defRPr sz="1000" b="1">
                <a:solidFill>
                  <a:srgbClr val="FFFFFF"/>
                </a:solidFill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lvl1pPr>
          </a:lstStyle>
          <a:p>
            <a:r>
              <a:rPr dirty="0"/>
              <a:t>a</a:t>
            </a:r>
          </a:p>
        </p:txBody>
      </p:sp>
      <p:sp>
        <p:nvSpPr>
          <p:cNvPr id="676" name="c"/>
          <p:cNvSpPr txBox="1"/>
          <p:nvPr/>
        </p:nvSpPr>
        <p:spPr>
          <a:xfrm>
            <a:off x="3332002" y="2160832"/>
            <a:ext cx="114302" cy="168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algn="ctr" defTabSz="566673">
              <a:lnSpc>
                <a:spcPct val="80000"/>
              </a:lnSpc>
              <a:spcBef>
                <a:spcPts val="0"/>
              </a:spcBef>
              <a:defRPr sz="1000" b="1">
                <a:solidFill>
                  <a:srgbClr val="FFFFFF"/>
                </a:solidFill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lvl1pPr>
          </a:lstStyle>
          <a:p>
            <a:r>
              <a:rPr dirty="0"/>
              <a:t>c</a:t>
            </a:r>
          </a:p>
        </p:txBody>
      </p:sp>
      <p:grpSp>
        <p:nvGrpSpPr>
          <p:cNvPr id="694" name="Group"/>
          <p:cNvGrpSpPr/>
          <p:nvPr/>
        </p:nvGrpSpPr>
        <p:grpSpPr>
          <a:xfrm>
            <a:off x="558264" y="3310350"/>
            <a:ext cx="1155684" cy="754937"/>
            <a:chOff x="0" y="26571"/>
            <a:chExt cx="1155683" cy="754936"/>
          </a:xfrm>
        </p:grpSpPr>
        <p:sp>
          <p:nvSpPr>
            <p:cNvPr id="677" name="Line"/>
            <p:cNvSpPr/>
            <p:nvPr/>
          </p:nvSpPr>
          <p:spPr>
            <a:xfrm>
              <a:off x="273969" y="297191"/>
              <a:ext cx="218653" cy="2"/>
            </a:xfrm>
            <a:prstGeom prst="line">
              <a:avLst/>
            </a:prstGeom>
            <a:noFill/>
            <a:ln w="1905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682" name="Group"/>
            <p:cNvGrpSpPr/>
            <p:nvPr/>
          </p:nvGrpSpPr>
          <p:grpSpPr>
            <a:xfrm>
              <a:off x="854076" y="26571"/>
              <a:ext cx="301607" cy="507176"/>
              <a:chOff x="0" y="0"/>
              <a:chExt cx="301606" cy="507175"/>
            </a:xfrm>
          </p:grpSpPr>
          <p:sp>
            <p:nvSpPr>
              <p:cNvPr id="678" name="1 =…"/>
              <p:cNvSpPr txBox="1"/>
              <p:nvPr/>
            </p:nvSpPr>
            <p:spPr>
              <a:xfrm>
                <a:off x="0" y="-1"/>
                <a:ext cx="259204" cy="5071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rm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 spc="-1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t>1 =</a:t>
                </a:r>
                <a:endParaRPr spc="-29"/>
              </a:p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 spc="-1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t>2 =</a:t>
                </a:r>
                <a:endParaRPr spc="-29"/>
              </a:p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 spc="-1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t>3 =</a:t>
                </a:r>
              </a:p>
            </p:txBody>
          </p:sp>
          <p:sp>
            <p:nvSpPr>
              <p:cNvPr id="679" name="Square"/>
              <p:cNvSpPr/>
              <p:nvPr/>
            </p:nvSpPr>
            <p:spPr>
              <a:xfrm>
                <a:off x="174605" y="10353"/>
                <a:ext cx="127002" cy="121710"/>
              </a:xfrm>
              <a:prstGeom prst="rect">
                <a:avLst/>
              </a:prstGeom>
              <a:solidFill>
                <a:srgbClr val="D0AED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80" name="Square"/>
              <p:cNvSpPr/>
              <p:nvPr/>
            </p:nvSpPr>
            <p:spPr>
              <a:xfrm>
                <a:off x="174605" y="152580"/>
                <a:ext cx="127002" cy="121711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81" name="Square"/>
              <p:cNvSpPr/>
              <p:nvPr/>
            </p:nvSpPr>
            <p:spPr>
              <a:xfrm>
                <a:off x="174605" y="294808"/>
                <a:ext cx="127002" cy="121711"/>
              </a:xfrm>
              <a:prstGeom prst="rect">
                <a:avLst/>
              </a:prstGeom>
              <a:solidFill>
                <a:srgbClr val="744A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  <p:sp>
          <p:nvSpPr>
            <p:cNvPr id="683" name="a"/>
            <p:cNvSpPr txBox="1"/>
            <p:nvPr/>
          </p:nvSpPr>
          <p:spPr>
            <a:xfrm>
              <a:off x="650875" y="40460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684" name="a"/>
            <p:cNvSpPr txBox="1"/>
            <p:nvPr/>
          </p:nvSpPr>
          <p:spPr>
            <a:xfrm>
              <a:off x="650875" y="559062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685" name="c"/>
            <p:cNvSpPr txBox="1"/>
            <p:nvPr/>
          </p:nvSpPr>
          <p:spPr>
            <a:xfrm>
              <a:off x="650875" y="206804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686" name="b"/>
            <p:cNvSpPr txBox="1"/>
            <p:nvPr/>
          </p:nvSpPr>
          <p:spPr>
            <a:xfrm>
              <a:off x="650875" y="398286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687" name="a"/>
            <p:cNvSpPr txBox="1"/>
            <p:nvPr/>
          </p:nvSpPr>
          <p:spPr>
            <a:xfrm>
              <a:off x="0" y="40460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688" name="a"/>
            <p:cNvSpPr txBox="1"/>
            <p:nvPr/>
          </p:nvSpPr>
          <p:spPr>
            <a:xfrm>
              <a:off x="0" y="559062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689" name="c"/>
            <p:cNvSpPr txBox="1"/>
            <p:nvPr/>
          </p:nvSpPr>
          <p:spPr>
            <a:xfrm>
              <a:off x="0" y="206804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690" name="b"/>
            <p:cNvSpPr txBox="1"/>
            <p:nvPr/>
          </p:nvSpPr>
          <p:spPr>
            <a:xfrm>
              <a:off x="0" y="398286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691" name="b"/>
            <p:cNvSpPr txBox="1"/>
            <p:nvPr/>
          </p:nvSpPr>
          <p:spPr>
            <a:xfrm>
              <a:off x="1028679" y="194266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692" name="a"/>
            <p:cNvSpPr txBox="1"/>
            <p:nvPr/>
          </p:nvSpPr>
          <p:spPr>
            <a:xfrm>
              <a:off x="1028679" y="44378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693" name="c"/>
            <p:cNvSpPr txBox="1"/>
            <p:nvPr/>
          </p:nvSpPr>
          <p:spPr>
            <a:xfrm>
              <a:off x="1028679" y="333501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</p:grpSp>
      <p:grpSp>
        <p:nvGrpSpPr>
          <p:cNvPr id="715" name="Group"/>
          <p:cNvGrpSpPr/>
          <p:nvPr/>
        </p:nvGrpSpPr>
        <p:grpSpPr>
          <a:xfrm>
            <a:off x="558264" y="4374461"/>
            <a:ext cx="1117583" cy="767637"/>
            <a:chOff x="0" y="26571"/>
            <a:chExt cx="1117582" cy="767636"/>
          </a:xfrm>
        </p:grpSpPr>
        <p:grpSp>
          <p:nvGrpSpPr>
            <p:cNvPr id="704" name="Group"/>
            <p:cNvGrpSpPr/>
            <p:nvPr/>
          </p:nvGrpSpPr>
          <p:grpSpPr>
            <a:xfrm>
              <a:off x="203200" y="26571"/>
              <a:ext cx="914382" cy="507176"/>
              <a:chOff x="0" y="0"/>
              <a:chExt cx="914381" cy="507175"/>
            </a:xfrm>
          </p:grpSpPr>
          <p:sp>
            <p:nvSpPr>
              <p:cNvPr id="695" name="Line"/>
              <p:cNvSpPr/>
              <p:nvPr/>
            </p:nvSpPr>
            <p:spPr>
              <a:xfrm>
                <a:off x="439070" y="272868"/>
                <a:ext cx="218653" cy="2"/>
              </a:xfrm>
              <a:prstGeom prst="line">
                <a:avLst/>
              </a:prstGeom>
              <a:noFill/>
              <a:ln w="19050" cap="flat">
                <a:solidFill>
                  <a:srgbClr val="53585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6" name="Square"/>
              <p:cNvSpPr/>
              <p:nvPr/>
            </p:nvSpPr>
            <p:spPr>
              <a:xfrm>
                <a:off x="787380" y="12602"/>
                <a:ext cx="127002" cy="121711"/>
              </a:xfrm>
              <a:prstGeom prst="rect">
                <a:avLst/>
              </a:prstGeom>
              <a:solidFill>
                <a:srgbClr val="D0AED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97" name="Square"/>
              <p:cNvSpPr/>
              <p:nvPr/>
            </p:nvSpPr>
            <p:spPr>
              <a:xfrm>
                <a:off x="787380" y="154830"/>
                <a:ext cx="127002" cy="121710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98" name="Square"/>
              <p:cNvSpPr/>
              <p:nvPr/>
            </p:nvSpPr>
            <p:spPr>
              <a:xfrm>
                <a:off x="787380" y="297057"/>
                <a:ext cx="127002" cy="121710"/>
              </a:xfrm>
              <a:prstGeom prst="rect">
                <a:avLst/>
              </a:prstGeom>
              <a:solidFill>
                <a:srgbClr val="744A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grpSp>
            <p:nvGrpSpPr>
              <p:cNvPr id="703" name="Group"/>
              <p:cNvGrpSpPr/>
              <p:nvPr/>
            </p:nvGrpSpPr>
            <p:grpSpPr>
              <a:xfrm>
                <a:off x="0" y="-1"/>
                <a:ext cx="301607" cy="507176"/>
                <a:chOff x="0" y="0"/>
                <a:chExt cx="301606" cy="507175"/>
              </a:xfrm>
            </p:grpSpPr>
            <p:sp>
              <p:nvSpPr>
                <p:cNvPr id="699" name="1 =…"/>
                <p:cNvSpPr txBox="1"/>
                <p:nvPr/>
              </p:nvSpPr>
              <p:spPr>
                <a:xfrm>
                  <a:off x="0" y="-1"/>
                  <a:ext cx="259204" cy="5071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3 =</a:t>
                  </a:r>
                </a:p>
              </p:txBody>
            </p:sp>
            <p:sp>
              <p:nvSpPr>
                <p:cNvPr id="700" name="Square"/>
                <p:cNvSpPr/>
                <p:nvPr/>
              </p:nvSpPr>
              <p:spPr>
                <a:xfrm>
                  <a:off x="174605" y="10353"/>
                  <a:ext cx="127002" cy="121710"/>
                </a:xfrm>
                <a:prstGeom prst="rect">
                  <a:avLst/>
                </a:prstGeom>
                <a:solidFill>
                  <a:srgbClr val="D0AED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701" name="Square"/>
                <p:cNvSpPr/>
                <p:nvPr/>
              </p:nvSpPr>
              <p:spPr>
                <a:xfrm>
                  <a:off x="174605" y="152580"/>
                  <a:ext cx="127002" cy="121711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702" name="Square"/>
                <p:cNvSpPr/>
                <p:nvPr/>
              </p:nvSpPr>
              <p:spPr>
                <a:xfrm>
                  <a:off x="174605" y="294808"/>
                  <a:ext cx="127002" cy="121711"/>
                </a:xfrm>
                <a:prstGeom prst="rect">
                  <a:avLst/>
                </a:prstGeom>
                <a:solidFill>
                  <a:srgbClr val="744A7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</p:grpSp>
        <p:sp>
          <p:nvSpPr>
            <p:cNvPr id="705" name="a"/>
            <p:cNvSpPr txBox="1"/>
            <p:nvPr/>
          </p:nvSpPr>
          <p:spPr>
            <a:xfrm>
              <a:off x="0" y="40460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706" name="a"/>
            <p:cNvSpPr txBox="1"/>
            <p:nvPr/>
          </p:nvSpPr>
          <p:spPr>
            <a:xfrm>
              <a:off x="0" y="571762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707" name="c"/>
            <p:cNvSpPr txBox="1"/>
            <p:nvPr/>
          </p:nvSpPr>
          <p:spPr>
            <a:xfrm>
              <a:off x="0" y="219504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708" name="b"/>
            <p:cNvSpPr txBox="1"/>
            <p:nvPr/>
          </p:nvSpPr>
          <p:spPr>
            <a:xfrm>
              <a:off x="0" y="410981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709" name="b"/>
            <p:cNvSpPr txBox="1"/>
            <p:nvPr/>
          </p:nvSpPr>
          <p:spPr>
            <a:xfrm>
              <a:off x="382688" y="197481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710" name="a"/>
            <p:cNvSpPr txBox="1"/>
            <p:nvPr/>
          </p:nvSpPr>
          <p:spPr>
            <a:xfrm>
              <a:off x="382688" y="47593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711" name="c"/>
            <p:cNvSpPr txBox="1"/>
            <p:nvPr/>
          </p:nvSpPr>
          <p:spPr>
            <a:xfrm>
              <a:off x="382688" y="336715"/>
              <a:ext cx="114302" cy="1624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712" name="b"/>
            <p:cNvSpPr txBox="1"/>
            <p:nvPr/>
          </p:nvSpPr>
          <p:spPr>
            <a:xfrm>
              <a:off x="990579" y="193752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713" name="a"/>
            <p:cNvSpPr txBox="1"/>
            <p:nvPr/>
          </p:nvSpPr>
          <p:spPr>
            <a:xfrm>
              <a:off x="990579" y="43864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714" name="c"/>
            <p:cNvSpPr txBox="1"/>
            <p:nvPr/>
          </p:nvSpPr>
          <p:spPr>
            <a:xfrm>
              <a:off x="990579" y="332986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</p:grpSp>
      <p:sp>
        <p:nvSpPr>
          <p:cNvPr id="716" name="Line"/>
          <p:cNvSpPr/>
          <p:nvPr/>
        </p:nvSpPr>
        <p:spPr>
          <a:xfrm>
            <a:off x="328465" y="5361997"/>
            <a:ext cx="3992135" cy="2"/>
          </a:xfrm>
          <a:prstGeom prst="line">
            <a:avLst/>
          </a:prstGeom>
          <a:ln w="6350">
            <a:solidFill>
              <a:srgbClr val="53585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17" name="Inspect Factors"/>
          <p:cNvSpPr txBox="1"/>
          <p:nvPr/>
        </p:nvSpPr>
        <p:spPr>
          <a:xfrm>
            <a:off x="328465" y="5328987"/>
            <a:ext cx="201358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744A77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Inspect Factors</a:t>
            </a:r>
          </a:p>
        </p:txBody>
      </p:sp>
      <p:sp>
        <p:nvSpPr>
          <p:cNvPr id="718" name="fct_count(f, sort = FALSE, prop = FALSE) Count the number of values with each level. fct_count(f)…"/>
          <p:cNvSpPr txBox="1"/>
          <p:nvPr/>
        </p:nvSpPr>
        <p:spPr>
          <a:xfrm>
            <a:off x="2540460" y="5710598"/>
            <a:ext cx="1853675" cy="1786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9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fct_count(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f, sort = FALSE, prop = FALSE</a:t>
            </a:r>
            <a:r>
              <a:t>)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Count the number of values with each level.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fct_count(f)</a:t>
            </a:r>
            <a:endParaRPr i="1"/>
          </a:p>
          <a:p>
            <a:pPr>
              <a:lnSpc>
                <a:spcPct val="80000"/>
              </a:lnSpc>
              <a:spcBef>
                <a:spcPts val="9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fct_match(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f, lvls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Check for lvls in f.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fct_match(f, "a")</a:t>
            </a:r>
          </a:p>
          <a:p>
            <a:pPr>
              <a:lnSpc>
                <a:spcPct val="80000"/>
              </a:lnSpc>
              <a:spcBef>
                <a:spcPts val="9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fct_unique(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f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Return the unique values, removing duplicates.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fct_unique(f)</a:t>
            </a:r>
          </a:p>
        </p:txBody>
      </p:sp>
      <p:grpSp>
        <p:nvGrpSpPr>
          <p:cNvPr id="737" name="Group"/>
          <p:cNvGrpSpPr/>
          <p:nvPr/>
        </p:nvGrpSpPr>
        <p:grpSpPr>
          <a:xfrm>
            <a:off x="507058" y="5733405"/>
            <a:ext cx="1184683" cy="785663"/>
            <a:chOff x="-1" y="23496"/>
            <a:chExt cx="1184682" cy="785661"/>
          </a:xfrm>
        </p:grpSpPr>
        <p:grpSp>
          <p:nvGrpSpPr>
            <p:cNvPr id="726" name="Group"/>
            <p:cNvGrpSpPr/>
            <p:nvPr/>
          </p:nvGrpSpPr>
          <p:grpSpPr>
            <a:xfrm>
              <a:off x="-1" y="23496"/>
              <a:ext cx="912129" cy="711198"/>
              <a:chOff x="0" y="0"/>
              <a:chExt cx="912126" cy="711197"/>
            </a:xfrm>
          </p:grpSpPr>
          <p:sp>
            <p:nvSpPr>
              <p:cNvPr id="719" name="Line"/>
              <p:cNvSpPr/>
              <p:nvPr/>
            </p:nvSpPr>
            <p:spPr>
              <a:xfrm>
                <a:off x="693474" y="288643"/>
                <a:ext cx="218652" cy="2"/>
              </a:xfrm>
              <a:prstGeom prst="line">
                <a:avLst/>
              </a:prstGeom>
              <a:noFill/>
              <a:ln w="19050" cap="flat">
                <a:solidFill>
                  <a:srgbClr val="53585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24" name="Group"/>
              <p:cNvGrpSpPr/>
              <p:nvPr/>
            </p:nvGrpSpPr>
            <p:grpSpPr>
              <a:xfrm>
                <a:off x="254403" y="15774"/>
                <a:ext cx="301607" cy="507176"/>
                <a:chOff x="0" y="0"/>
                <a:chExt cx="301605" cy="507175"/>
              </a:xfrm>
            </p:grpSpPr>
            <p:sp>
              <p:nvSpPr>
                <p:cNvPr id="720" name="1 =…"/>
                <p:cNvSpPr txBox="1"/>
                <p:nvPr/>
              </p:nvSpPr>
              <p:spPr>
                <a:xfrm>
                  <a:off x="0" y="0"/>
                  <a:ext cx="259204" cy="5071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3 =</a:t>
                  </a:r>
                </a:p>
              </p:txBody>
            </p:sp>
            <p:sp>
              <p:nvSpPr>
                <p:cNvPr id="721" name="Square"/>
                <p:cNvSpPr/>
                <p:nvPr/>
              </p:nvSpPr>
              <p:spPr>
                <a:xfrm>
                  <a:off x="174604" y="10353"/>
                  <a:ext cx="127002" cy="121710"/>
                </a:xfrm>
                <a:prstGeom prst="rect">
                  <a:avLst/>
                </a:prstGeom>
                <a:solidFill>
                  <a:srgbClr val="D0AED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722" name="Square"/>
                <p:cNvSpPr/>
                <p:nvPr/>
              </p:nvSpPr>
              <p:spPr>
                <a:xfrm>
                  <a:off x="174604" y="152581"/>
                  <a:ext cx="127002" cy="121710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723" name="Square"/>
                <p:cNvSpPr/>
                <p:nvPr/>
              </p:nvSpPr>
              <p:spPr>
                <a:xfrm>
                  <a:off x="174604" y="294809"/>
                  <a:ext cx="127002" cy="121711"/>
                </a:xfrm>
                <a:prstGeom prst="rect">
                  <a:avLst/>
                </a:prstGeom>
                <a:solidFill>
                  <a:srgbClr val="744A7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  <p:graphicFrame>
            <p:nvGraphicFramePr>
              <p:cNvPr id="725" name="Table"/>
              <p:cNvGraphicFramePr/>
              <p:nvPr/>
            </p:nvGraphicFramePr>
            <p:xfrm>
              <a:off x="0" y="0"/>
              <a:ext cx="177799" cy="711197"/>
            </p:xfrm>
            <a:graphic>
              <a:graphicData uri="http://schemas.openxmlformats.org/drawingml/2006/table">
                <a:tbl>
                  <a:tblPr firstRow="1">
                    <a:tableStyleId>{4C3C2611-4C71-4FC5-86AE-919BDF0F9419}</a:tableStyleId>
                  </a:tblPr>
                  <a:tblGrid>
                    <a:gridCol w="17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7780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700" b="0">
                              <a:latin typeface="Source Sans Pro Regular"/>
                              <a:ea typeface="Source Sans Pro Regular"/>
                              <a:cs typeface="Source Sans Pro Regular"/>
                              <a:sym typeface="Source Sans Pro Regular"/>
                            </a:defRPr>
                          </a:pPr>
                          <a:endParaRPr/>
                        </a:p>
                      </a:txBody>
                      <a:tcPr marL="0" marR="0" marT="0" marB="0" anchor="ctr" horzOverflow="overflow">
                        <a:solidFill>
                          <a:srgbClr val="CAAFD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7780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700">
                              <a:latin typeface="Source Sans Pro Regular"/>
                              <a:ea typeface="Source Sans Pro Regular"/>
                              <a:cs typeface="Source Sans Pro Regular"/>
                              <a:sym typeface="Source Sans Pro Regular"/>
                            </a:defRPr>
                          </a:pPr>
                          <a:endParaRPr/>
                        </a:p>
                      </a:txBody>
                      <a:tcPr marL="0" marR="0" marT="0" marB="0" anchor="ctr" horzOverflow="overflow">
                        <a:solidFill>
                          <a:srgbClr val="6F4C7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7780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700">
                              <a:latin typeface="Source Sans Pro Regular"/>
                              <a:ea typeface="Source Sans Pro Regular"/>
                              <a:cs typeface="Source Sans Pro Regular"/>
                              <a:sym typeface="Source Sans Pro Regular"/>
                            </a:defRPr>
                          </a:pPr>
                          <a:endParaRPr/>
                        </a:p>
                      </a:txBody>
                      <a:tcPr marL="0" marR="0" marT="0" marB="0" anchor="ctr" horzOverflow="overflow">
                        <a:solidFill>
                          <a:srgbClr val="9D7FA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7780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700">
                              <a:latin typeface="Source Sans Pro Regular"/>
                              <a:ea typeface="Source Sans Pro Regular"/>
                              <a:cs typeface="Source Sans Pro Regular"/>
                              <a:sym typeface="Source Sans Pro Regular"/>
                            </a:defRPr>
                          </a:pPr>
                          <a:endParaRPr/>
                        </a:p>
                      </a:txBody>
                      <a:tcPr marL="0" marR="0" marT="0" marB="0" anchor="ctr" horzOverflow="overflow">
                        <a:solidFill>
                          <a:srgbClr val="CBAFD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p:grpSp>
        <p:sp>
          <p:nvSpPr>
            <p:cNvPr id="727" name="c"/>
            <p:cNvSpPr txBox="1"/>
            <p:nvPr/>
          </p:nvSpPr>
          <p:spPr>
            <a:xfrm>
              <a:off x="1070380" y="586712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728" name="a"/>
            <p:cNvSpPr txBox="1"/>
            <p:nvPr/>
          </p:nvSpPr>
          <p:spPr>
            <a:xfrm>
              <a:off x="1070380" y="234452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729" name="b"/>
            <p:cNvSpPr txBox="1"/>
            <p:nvPr/>
          </p:nvSpPr>
          <p:spPr>
            <a:xfrm>
              <a:off x="1070380" y="413234"/>
              <a:ext cx="114301" cy="2224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730" name="a"/>
            <p:cNvSpPr txBox="1"/>
            <p:nvPr/>
          </p:nvSpPr>
          <p:spPr>
            <a:xfrm>
              <a:off x="51204" y="40460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731" name="a"/>
            <p:cNvSpPr txBox="1"/>
            <p:nvPr/>
          </p:nvSpPr>
          <p:spPr>
            <a:xfrm>
              <a:off x="51204" y="571763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732" name="c"/>
            <p:cNvSpPr txBox="1"/>
            <p:nvPr/>
          </p:nvSpPr>
          <p:spPr>
            <a:xfrm>
              <a:off x="51204" y="219503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733" name="b"/>
            <p:cNvSpPr txBox="1"/>
            <p:nvPr/>
          </p:nvSpPr>
          <p:spPr>
            <a:xfrm>
              <a:off x="51204" y="410986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734" name="b"/>
            <p:cNvSpPr txBox="1"/>
            <p:nvPr/>
          </p:nvSpPr>
          <p:spPr>
            <a:xfrm>
              <a:off x="435974" y="209246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735" name="a"/>
            <p:cNvSpPr txBox="1"/>
            <p:nvPr/>
          </p:nvSpPr>
          <p:spPr>
            <a:xfrm>
              <a:off x="435974" y="59358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736" name="c"/>
            <p:cNvSpPr txBox="1"/>
            <p:nvPr/>
          </p:nvSpPr>
          <p:spPr>
            <a:xfrm>
              <a:off x="435974" y="348480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</p:grpSp>
      <p:grpSp>
        <p:nvGrpSpPr>
          <p:cNvPr id="755" name="Group"/>
          <p:cNvGrpSpPr/>
          <p:nvPr/>
        </p:nvGrpSpPr>
        <p:grpSpPr>
          <a:xfrm>
            <a:off x="558264" y="6881089"/>
            <a:ext cx="1523982" cy="577139"/>
            <a:chOff x="0" y="39271"/>
            <a:chExt cx="1523981" cy="577138"/>
          </a:xfrm>
        </p:grpSpPr>
        <p:sp>
          <p:nvSpPr>
            <p:cNvPr id="738" name="Line"/>
            <p:cNvSpPr/>
            <p:nvPr/>
          </p:nvSpPr>
          <p:spPr>
            <a:xfrm>
              <a:off x="642269" y="312140"/>
              <a:ext cx="218653" cy="2"/>
            </a:xfrm>
            <a:prstGeom prst="line">
              <a:avLst/>
            </a:prstGeom>
            <a:noFill/>
            <a:ln w="1905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39" name="1 =…"/>
            <p:cNvSpPr txBox="1"/>
            <p:nvPr/>
          </p:nvSpPr>
          <p:spPr>
            <a:xfrm>
              <a:off x="1222375" y="41521"/>
              <a:ext cx="259204" cy="3603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 spc="-1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r>
                <a:t>1 =</a:t>
              </a:r>
              <a:endParaRPr spc="-29"/>
            </a:p>
            <a:p>
              <a:pPr>
                <a:lnSpc>
                  <a:spcPct val="80000"/>
                </a:lnSpc>
                <a:spcBef>
                  <a:spcPts val="0"/>
                </a:spcBef>
                <a:defRPr sz="1000" spc="-1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r>
                <a:t>2 =</a:t>
              </a:r>
            </a:p>
          </p:txBody>
        </p:sp>
        <p:sp>
          <p:nvSpPr>
            <p:cNvPr id="740" name="Square"/>
            <p:cNvSpPr/>
            <p:nvPr/>
          </p:nvSpPr>
          <p:spPr>
            <a:xfrm>
              <a:off x="1396979" y="51874"/>
              <a:ext cx="127002" cy="121710"/>
            </a:xfrm>
            <a:prstGeom prst="rect">
              <a:avLst/>
            </a:prstGeom>
            <a:solidFill>
              <a:srgbClr val="D0AED4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741" name="Square"/>
            <p:cNvSpPr/>
            <p:nvPr/>
          </p:nvSpPr>
          <p:spPr>
            <a:xfrm>
              <a:off x="1396979" y="194102"/>
              <a:ext cx="127002" cy="121710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grpSp>
          <p:nvGrpSpPr>
            <p:cNvPr id="745" name="Group"/>
            <p:cNvGrpSpPr/>
            <p:nvPr/>
          </p:nvGrpSpPr>
          <p:grpSpPr>
            <a:xfrm>
              <a:off x="203199" y="39271"/>
              <a:ext cx="301607" cy="343871"/>
              <a:chOff x="0" y="0"/>
              <a:chExt cx="301605" cy="343869"/>
            </a:xfrm>
          </p:grpSpPr>
          <p:sp>
            <p:nvSpPr>
              <p:cNvPr id="742" name="1 =…"/>
              <p:cNvSpPr txBox="1"/>
              <p:nvPr/>
            </p:nvSpPr>
            <p:spPr>
              <a:xfrm>
                <a:off x="0" y="0"/>
                <a:ext cx="259204" cy="3438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rm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 spc="-1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t>1 =</a:t>
                </a:r>
                <a:endParaRPr spc="-29"/>
              </a:p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 spc="-1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t>2 =</a:t>
                </a:r>
              </a:p>
            </p:txBody>
          </p:sp>
          <p:sp>
            <p:nvSpPr>
              <p:cNvPr id="743" name="Square"/>
              <p:cNvSpPr/>
              <p:nvPr/>
            </p:nvSpPr>
            <p:spPr>
              <a:xfrm>
                <a:off x="174604" y="10354"/>
                <a:ext cx="127002" cy="121710"/>
              </a:xfrm>
              <a:prstGeom prst="rect">
                <a:avLst/>
              </a:prstGeom>
              <a:solidFill>
                <a:srgbClr val="D0AED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744" name="Square"/>
              <p:cNvSpPr/>
              <p:nvPr/>
            </p:nvSpPr>
            <p:spPr>
              <a:xfrm>
                <a:off x="174604" y="152581"/>
                <a:ext cx="127002" cy="121710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  <p:sp>
          <p:nvSpPr>
            <p:cNvPr id="746" name="a"/>
            <p:cNvSpPr txBox="1"/>
            <p:nvPr/>
          </p:nvSpPr>
          <p:spPr>
            <a:xfrm>
              <a:off x="1019176" y="42709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747" name="b"/>
            <p:cNvSpPr txBox="1"/>
            <p:nvPr/>
          </p:nvSpPr>
          <p:spPr>
            <a:xfrm>
              <a:off x="1019176" y="235435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748" name="a"/>
            <p:cNvSpPr txBox="1"/>
            <p:nvPr/>
          </p:nvSpPr>
          <p:spPr>
            <a:xfrm>
              <a:off x="0" y="40460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749" name="a"/>
            <p:cNvSpPr txBox="1"/>
            <p:nvPr/>
          </p:nvSpPr>
          <p:spPr>
            <a:xfrm>
              <a:off x="0" y="393964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750" name="b"/>
            <p:cNvSpPr txBox="1"/>
            <p:nvPr/>
          </p:nvSpPr>
          <p:spPr>
            <a:xfrm>
              <a:off x="0" y="233186"/>
              <a:ext cx="114300" cy="2224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751" name="b"/>
            <p:cNvSpPr txBox="1"/>
            <p:nvPr/>
          </p:nvSpPr>
          <p:spPr>
            <a:xfrm>
              <a:off x="384770" y="212337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752" name="a"/>
            <p:cNvSpPr txBox="1"/>
            <p:nvPr/>
          </p:nvSpPr>
          <p:spPr>
            <a:xfrm>
              <a:off x="384770" y="62449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753" name="b"/>
            <p:cNvSpPr txBox="1"/>
            <p:nvPr/>
          </p:nvSpPr>
          <p:spPr>
            <a:xfrm>
              <a:off x="1399000" y="212337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754" name="a"/>
            <p:cNvSpPr txBox="1"/>
            <p:nvPr/>
          </p:nvSpPr>
          <p:spPr>
            <a:xfrm>
              <a:off x="1399000" y="62449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</p:grpSp>
      <p:grpSp>
        <p:nvGrpSpPr>
          <p:cNvPr id="787" name="Group"/>
          <p:cNvGrpSpPr/>
          <p:nvPr/>
        </p:nvGrpSpPr>
        <p:grpSpPr>
          <a:xfrm>
            <a:off x="552485" y="8123782"/>
            <a:ext cx="2409257" cy="1393415"/>
            <a:chOff x="0" y="36419"/>
            <a:chExt cx="2409256" cy="1393413"/>
          </a:xfrm>
        </p:grpSpPr>
        <p:grpSp>
          <p:nvGrpSpPr>
            <p:cNvPr id="771" name="Group"/>
            <p:cNvGrpSpPr/>
            <p:nvPr/>
          </p:nvGrpSpPr>
          <p:grpSpPr>
            <a:xfrm>
              <a:off x="170878" y="36419"/>
              <a:ext cx="2238378" cy="1393413"/>
              <a:chOff x="0" y="0"/>
              <a:chExt cx="2238376" cy="1393412"/>
            </a:xfrm>
          </p:grpSpPr>
          <p:grpSp>
            <p:nvGrpSpPr>
              <p:cNvPr id="760" name="Group"/>
              <p:cNvGrpSpPr/>
              <p:nvPr/>
            </p:nvGrpSpPr>
            <p:grpSpPr>
              <a:xfrm>
                <a:off x="1298576" y="5101"/>
                <a:ext cx="288909" cy="507176"/>
                <a:chOff x="0" y="0"/>
                <a:chExt cx="288907" cy="507175"/>
              </a:xfrm>
            </p:grpSpPr>
            <p:sp>
              <p:nvSpPr>
                <p:cNvPr id="756" name="1 =…"/>
                <p:cNvSpPr txBox="1"/>
                <p:nvPr/>
              </p:nvSpPr>
              <p:spPr>
                <a:xfrm>
                  <a:off x="-1" y="0"/>
                  <a:ext cx="259205" cy="5071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3 =</a:t>
                  </a:r>
                </a:p>
              </p:txBody>
            </p:sp>
            <p:sp>
              <p:nvSpPr>
                <p:cNvPr id="757" name="Square"/>
                <p:cNvSpPr/>
                <p:nvPr/>
              </p:nvSpPr>
              <p:spPr>
                <a:xfrm>
                  <a:off x="161905" y="10353"/>
                  <a:ext cx="127003" cy="121710"/>
                </a:xfrm>
                <a:prstGeom prst="rect">
                  <a:avLst/>
                </a:prstGeom>
                <a:solidFill>
                  <a:srgbClr val="CFAED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758" name="Square"/>
                <p:cNvSpPr/>
                <p:nvPr/>
              </p:nvSpPr>
              <p:spPr>
                <a:xfrm>
                  <a:off x="161905" y="152581"/>
                  <a:ext cx="127003" cy="121710"/>
                </a:xfrm>
                <a:prstGeom prst="rect">
                  <a:avLst/>
                </a:prstGeom>
                <a:solidFill>
                  <a:srgbClr val="73497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759" name="Square"/>
                <p:cNvSpPr/>
                <p:nvPr/>
              </p:nvSpPr>
              <p:spPr>
                <a:xfrm>
                  <a:off x="161905" y="294809"/>
                  <a:ext cx="127003" cy="121711"/>
                </a:xfrm>
                <a:prstGeom prst="rect">
                  <a:avLst/>
                </a:prstGeom>
                <a:solidFill>
                  <a:srgbClr val="AA7C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  <p:grpSp>
            <p:nvGrpSpPr>
              <p:cNvPr id="764" name="Group"/>
              <p:cNvGrpSpPr/>
              <p:nvPr/>
            </p:nvGrpSpPr>
            <p:grpSpPr>
              <a:xfrm>
                <a:off x="-1" y="2853"/>
                <a:ext cx="288908" cy="507176"/>
                <a:chOff x="0" y="0"/>
                <a:chExt cx="288906" cy="507175"/>
              </a:xfrm>
            </p:grpSpPr>
            <p:sp>
              <p:nvSpPr>
                <p:cNvPr id="761" name="1 =…"/>
                <p:cNvSpPr txBox="1"/>
                <p:nvPr/>
              </p:nvSpPr>
              <p:spPr>
                <a:xfrm>
                  <a:off x="-1" y="0"/>
                  <a:ext cx="259204" cy="5071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</a:p>
              </p:txBody>
            </p:sp>
            <p:sp>
              <p:nvSpPr>
                <p:cNvPr id="762" name="Square"/>
                <p:cNvSpPr/>
                <p:nvPr/>
              </p:nvSpPr>
              <p:spPr>
                <a:xfrm>
                  <a:off x="161905" y="10353"/>
                  <a:ext cx="127002" cy="121710"/>
                </a:xfrm>
                <a:prstGeom prst="rect">
                  <a:avLst/>
                </a:prstGeom>
                <a:solidFill>
                  <a:srgbClr val="D0AED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763" name="Square"/>
                <p:cNvSpPr/>
                <p:nvPr/>
              </p:nvSpPr>
              <p:spPr>
                <a:xfrm>
                  <a:off x="161905" y="152581"/>
                  <a:ext cx="127002" cy="121710"/>
                </a:xfrm>
                <a:prstGeom prst="rect">
                  <a:avLst/>
                </a:prstGeom>
                <a:solidFill>
                  <a:srgbClr val="744A7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  <p:grpSp>
            <p:nvGrpSpPr>
              <p:cNvPr id="768" name="Group"/>
              <p:cNvGrpSpPr/>
              <p:nvPr/>
            </p:nvGrpSpPr>
            <p:grpSpPr>
              <a:xfrm>
                <a:off x="633413" y="0"/>
                <a:ext cx="288908" cy="507176"/>
                <a:chOff x="0" y="0"/>
                <a:chExt cx="288907" cy="507175"/>
              </a:xfrm>
            </p:grpSpPr>
            <p:sp>
              <p:nvSpPr>
                <p:cNvPr id="765" name="1 =…"/>
                <p:cNvSpPr txBox="1"/>
                <p:nvPr/>
              </p:nvSpPr>
              <p:spPr>
                <a:xfrm>
                  <a:off x="0" y="0"/>
                  <a:ext cx="259205" cy="5071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</a:p>
              </p:txBody>
            </p:sp>
            <p:sp>
              <p:nvSpPr>
                <p:cNvPr id="766" name="Square"/>
                <p:cNvSpPr/>
                <p:nvPr/>
              </p:nvSpPr>
              <p:spPr>
                <a:xfrm>
                  <a:off x="161905" y="10353"/>
                  <a:ext cx="127003" cy="121710"/>
                </a:xfrm>
                <a:prstGeom prst="rect">
                  <a:avLst/>
                </a:prstGeom>
                <a:solidFill>
                  <a:srgbClr val="D0AED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767" name="Square"/>
                <p:cNvSpPr/>
                <p:nvPr/>
              </p:nvSpPr>
              <p:spPr>
                <a:xfrm>
                  <a:off x="161905" y="152581"/>
                  <a:ext cx="127003" cy="121710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  <p:sp>
            <p:nvSpPr>
              <p:cNvPr id="769" name="+"/>
              <p:cNvSpPr/>
              <p:nvPr/>
            </p:nvSpPr>
            <p:spPr>
              <a:xfrm>
                <a:off x="332617" y="123412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0"/>
                  </a:spcBef>
                  <a:defRPr sz="1100">
                    <a:solidFill>
                      <a:srgbClr val="53575F"/>
                    </a:solidFill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r>
                  <a:t>+</a:t>
                </a:r>
              </a:p>
            </p:txBody>
          </p:sp>
          <p:sp>
            <p:nvSpPr>
              <p:cNvPr id="770" name="="/>
              <p:cNvSpPr/>
              <p:nvPr/>
            </p:nvSpPr>
            <p:spPr>
              <a:xfrm>
                <a:off x="968376" y="122257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lnSpc>
                    <a:spcPct val="80000"/>
                  </a:lnSpc>
                  <a:spcBef>
                    <a:spcPts val="0"/>
                  </a:spcBef>
                  <a:defRPr sz="1100">
                    <a:solidFill>
                      <a:srgbClr val="53575F"/>
                    </a:solidFill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r>
                  <a:t>=</a:t>
                </a:r>
              </a:p>
            </p:txBody>
          </p:sp>
        </p:grpSp>
        <p:sp>
          <p:nvSpPr>
            <p:cNvPr id="772" name="a"/>
            <p:cNvSpPr txBox="1"/>
            <p:nvPr/>
          </p:nvSpPr>
          <p:spPr>
            <a:xfrm>
              <a:off x="1285875" y="42708"/>
              <a:ext cx="114302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773" name="a"/>
            <p:cNvSpPr txBox="1"/>
            <p:nvPr/>
          </p:nvSpPr>
          <p:spPr>
            <a:xfrm>
              <a:off x="1285875" y="574011"/>
              <a:ext cx="114302" cy="2224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774" name="c"/>
            <p:cNvSpPr txBox="1"/>
            <p:nvPr/>
          </p:nvSpPr>
          <p:spPr>
            <a:xfrm>
              <a:off x="1285875" y="221752"/>
              <a:ext cx="114302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775" name="b"/>
            <p:cNvSpPr txBox="1"/>
            <p:nvPr/>
          </p:nvSpPr>
          <p:spPr>
            <a:xfrm>
              <a:off x="1285875" y="413235"/>
              <a:ext cx="114302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776" name="a"/>
            <p:cNvSpPr txBox="1"/>
            <p:nvPr/>
          </p:nvSpPr>
          <p:spPr>
            <a:xfrm>
              <a:off x="0" y="40460"/>
              <a:ext cx="114302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777" name="c"/>
            <p:cNvSpPr txBox="1"/>
            <p:nvPr/>
          </p:nvSpPr>
          <p:spPr>
            <a:xfrm>
              <a:off x="0" y="219504"/>
              <a:ext cx="114302" cy="2224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c</a:t>
              </a:r>
            </a:p>
          </p:txBody>
        </p:sp>
        <p:sp>
          <p:nvSpPr>
            <p:cNvPr id="778" name="b"/>
            <p:cNvSpPr txBox="1"/>
            <p:nvPr/>
          </p:nvSpPr>
          <p:spPr>
            <a:xfrm>
              <a:off x="633413" y="50307"/>
              <a:ext cx="114302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779" name="a"/>
            <p:cNvSpPr txBox="1"/>
            <p:nvPr/>
          </p:nvSpPr>
          <p:spPr>
            <a:xfrm>
              <a:off x="633413" y="216652"/>
              <a:ext cx="114302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780" name="c"/>
            <p:cNvSpPr txBox="1"/>
            <p:nvPr/>
          </p:nvSpPr>
          <p:spPr>
            <a:xfrm>
              <a:off x="1628485" y="208037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781" name="a"/>
            <p:cNvSpPr txBox="1"/>
            <p:nvPr/>
          </p:nvSpPr>
          <p:spPr>
            <a:xfrm>
              <a:off x="1628485" y="58148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782" name="b"/>
            <p:cNvSpPr txBox="1"/>
            <p:nvPr/>
          </p:nvSpPr>
          <p:spPr>
            <a:xfrm>
              <a:off x="1628485" y="359971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783" name="c"/>
            <p:cNvSpPr txBox="1"/>
            <p:nvPr/>
          </p:nvSpPr>
          <p:spPr>
            <a:xfrm>
              <a:off x="332186" y="203936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784" name="a"/>
            <p:cNvSpPr txBox="1"/>
            <p:nvPr/>
          </p:nvSpPr>
          <p:spPr>
            <a:xfrm>
              <a:off x="332186" y="54047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785" name="a"/>
            <p:cNvSpPr txBox="1"/>
            <p:nvPr/>
          </p:nvSpPr>
          <p:spPr>
            <a:xfrm>
              <a:off x="959644" y="53395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786" name="b"/>
            <p:cNvSpPr txBox="1"/>
            <p:nvPr/>
          </p:nvSpPr>
          <p:spPr>
            <a:xfrm>
              <a:off x="959644" y="205329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</p:grpSp>
      <p:grpSp>
        <p:nvGrpSpPr>
          <p:cNvPr id="826" name="Group"/>
          <p:cNvGrpSpPr/>
          <p:nvPr/>
        </p:nvGrpSpPr>
        <p:grpSpPr>
          <a:xfrm>
            <a:off x="1201237" y="9130896"/>
            <a:ext cx="1109611" cy="753457"/>
            <a:chOff x="0" y="-1"/>
            <a:chExt cx="1109610" cy="753456"/>
          </a:xfrm>
        </p:grpSpPr>
        <p:grpSp>
          <p:nvGrpSpPr>
            <p:cNvPr id="823" name="Group"/>
            <p:cNvGrpSpPr/>
            <p:nvPr/>
          </p:nvGrpSpPr>
          <p:grpSpPr>
            <a:xfrm>
              <a:off x="50478" y="-1"/>
              <a:ext cx="1017556" cy="753456"/>
              <a:chOff x="0" y="-1"/>
              <a:chExt cx="1017555" cy="753455"/>
            </a:xfrm>
          </p:grpSpPr>
          <p:grpSp>
            <p:nvGrpSpPr>
              <p:cNvPr id="805" name="Group"/>
              <p:cNvGrpSpPr/>
              <p:nvPr/>
            </p:nvGrpSpPr>
            <p:grpSpPr>
              <a:xfrm>
                <a:off x="152400" y="-1"/>
                <a:ext cx="854615" cy="721292"/>
                <a:chOff x="-1" y="-1"/>
                <a:chExt cx="854614" cy="721291"/>
              </a:xfrm>
            </p:grpSpPr>
            <p:sp>
              <p:nvSpPr>
                <p:cNvPr id="788" name="Line"/>
                <p:cNvSpPr/>
                <p:nvPr/>
              </p:nvSpPr>
              <p:spPr>
                <a:xfrm>
                  <a:off x="278536" y="319961"/>
                  <a:ext cx="127002" cy="2"/>
                </a:xfrm>
                <a:prstGeom prst="line">
                  <a:avLst/>
                </a:prstGeom>
                <a:noFill/>
                <a:ln w="12700" cap="flat">
                  <a:solidFill>
                    <a:srgbClr val="53585F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792" name="Group"/>
                <p:cNvGrpSpPr/>
                <p:nvPr/>
              </p:nvGrpSpPr>
              <p:grpSpPr>
                <a:xfrm>
                  <a:off x="-1" y="2282"/>
                  <a:ext cx="200009" cy="368303"/>
                  <a:chOff x="0" y="0"/>
                  <a:chExt cx="200007" cy="368302"/>
                </a:xfrm>
              </p:grpSpPr>
              <p:sp>
                <p:nvSpPr>
                  <p:cNvPr id="789" name="1 =…"/>
                  <p:cNvSpPr txBox="1"/>
                  <p:nvPr/>
                </p:nvSpPr>
                <p:spPr>
                  <a:xfrm>
                    <a:off x="-1" y="-1"/>
                    <a:ext cx="139703" cy="36830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0" tIns="0" rIns="0" bIns="0" numCol="1" anchor="ctr">
                    <a:normAutofit/>
                  </a:bodyPr>
                  <a:lstStyle/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 sz="700" spc="-100"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r>
                      <a:t>1 =</a:t>
                    </a:r>
                    <a:endParaRPr spc="-20"/>
                  </a:p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 sz="700" spc="-100"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r>
                      <a:t>2 =</a:t>
                    </a:r>
                  </a:p>
                </p:txBody>
              </p:sp>
              <p:sp>
                <p:nvSpPr>
                  <p:cNvPr id="790" name="Square"/>
                  <p:cNvSpPr/>
                  <p:nvPr/>
                </p:nvSpPr>
                <p:spPr>
                  <a:xfrm>
                    <a:off x="123805" y="61152"/>
                    <a:ext cx="76203" cy="73027"/>
                  </a:xfrm>
                  <a:prstGeom prst="rect">
                    <a:avLst/>
                  </a:prstGeom>
                  <a:solidFill>
                    <a:srgbClr val="D0AED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4569" tIns="54569" rIns="54569" bIns="54569" numCol="1" anchor="ctr">
                    <a:noAutofit/>
                  </a:bodyPr>
                  <a:lstStyle/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endParaRPr/>
                  </a:p>
                </p:txBody>
              </p:sp>
              <p:sp>
                <p:nvSpPr>
                  <p:cNvPr id="791" name="Square"/>
                  <p:cNvSpPr/>
                  <p:nvPr/>
                </p:nvSpPr>
                <p:spPr>
                  <a:xfrm>
                    <a:off x="123805" y="152580"/>
                    <a:ext cx="76203" cy="73027"/>
                  </a:xfrm>
                  <a:prstGeom prst="rect">
                    <a:avLst/>
                  </a:prstGeom>
                  <a:solidFill>
                    <a:schemeClr val="accent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4569" tIns="54569" rIns="54569" bIns="54569" numCol="1" anchor="ctr">
                    <a:noAutofit/>
                  </a:bodyPr>
                  <a:lstStyle/>
                  <a:p>
                    <a:pPr>
                      <a:lnSpc>
                        <a:spcPct val="80000"/>
                      </a:lnSpc>
                      <a:spcBef>
                        <a:spcPts val="0"/>
                      </a:spcBef>
                      <a:defRPr>
                        <a:solidFill>
                          <a:srgbClr val="000000"/>
                        </a:solidFill>
                        <a:latin typeface="Source Sans Pro Regular"/>
                        <a:ea typeface="Source Sans Pro Regular"/>
                        <a:cs typeface="Source Sans Pro Regular"/>
                        <a:sym typeface="Source Sans Pro Regular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804" name="Group"/>
                <p:cNvGrpSpPr/>
                <p:nvPr/>
              </p:nvGrpSpPr>
              <p:grpSpPr>
                <a:xfrm>
                  <a:off x="501474" y="-1"/>
                  <a:ext cx="353139" cy="721291"/>
                  <a:chOff x="0" y="-1"/>
                  <a:chExt cx="353137" cy="721290"/>
                </a:xfrm>
              </p:grpSpPr>
              <p:grpSp>
                <p:nvGrpSpPr>
                  <p:cNvPr id="797" name="Group"/>
                  <p:cNvGrpSpPr/>
                  <p:nvPr/>
                </p:nvGrpSpPr>
                <p:grpSpPr>
                  <a:xfrm>
                    <a:off x="153129" y="352986"/>
                    <a:ext cx="200008" cy="368303"/>
                    <a:chOff x="0" y="0"/>
                    <a:chExt cx="200006" cy="368302"/>
                  </a:xfrm>
                </p:grpSpPr>
                <p:sp>
                  <p:nvSpPr>
                    <p:cNvPr id="793" name="1 =…"/>
                    <p:cNvSpPr txBox="1"/>
                    <p:nvPr/>
                  </p:nvSpPr>
                  <p:spPr>
                    <a:xfrm>
                      <a:off x="-1" y="-1"/>
                      <a:ext cx="139703" cy="368304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 wrap="square" lIns="0" tIns="0" rIns="0" bIns="0" numCol="1" anchor="ctr">
                      <a:normAutofit/>
                    </a:bodyPr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defRPr sz="700" spc="-100">
                          <a:solidFill>
                            <a:srgbClr val="000000"/>
                          </a:solidFill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r>
                        <a:t>1 =</a:t>
                      </a:r>
                      <a:endParaRPr spc="-20"/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defRPr sz="700" spc="-100">
                          <a:solidFill>
                            <a:srgbClr val="000000"/>
                          </a:solidFill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r>
                        <a:t>2 =</a:t>
                      </a:r>
                      <a:endParaRPr spc="-20"/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defRPr sz="700" spc="-100">
                          <a:solidFill>
                            <a:srgbClr val="000000"/>
                          </a:solidFill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r>
                        <a:t>3 =</a:t>
                      </a:r>
                    </a:p>
                  </p:txBody>
                </p:sp>
                <p:sp>
                  <p:nvSpPr>
                    <p:cNvPr id="794" name="Square"/>
                    <p:cNvSpPr/>
                    <p:nvPr/>
                  </p:nvSpPr>
                  <p:spPr>
                    <a:xfrm>
                      <a:off x="123805" y="61153"/>
                      <a:ext cx="76202" cy="73027"/>
                    </a:xfrm>
                    <a:prstGeom prst="rect">
                      <a:avLst/>
                    </a:prstGeom>
                    <a:solidFill>
                      <a:srgbClr val="D0AED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4569" tIns="54569" rIns="54569" bIns="54569" numCol="1" anchor="ctr">
                      <a:noAutofit/>
                    </a:bodyPr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defRPr>
                          <a:solidFill>
                            <a:srgbClr val="000000"/>
                          </a:solidFill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p:txBody>
                </p:sp>
                <p:sp>
                  <p:nvSpPr>
                    <p:cNvPr id="795" name="Square"/>
                    <p:cNvSpPr/>
                    <p:nvPr/>
                  </p:nvSpPr>
                  <p:spPr>
                    <a:xfrm>
                      <a:off x="123805" y="152581"/>
                      <a:ext cx="76202" cy="73027"/>
                    </a:xfrm>
                    <a:prstGeom prst="rect">
                      <a:avLst/>
                    </a:prstGeom>
                    <a:solidFill>
                      <a:schemeClr val="accent6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4569" tIns="54569" rIns="54569" bIns="54569" numCol="1" anchor="ctr">
                      <a:noAutofit/>
                    </a:bodyPr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defRPr>
                          <a:solidFill>
                            <a:srgbClr val="000000"/>
                          </a:solidFill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p:txBody>
                </p:sp>
                <p:sp>
                  <p:nvSpPr>
                    <p:cNvPr id="796" name="Square"/>
                    <p:cNvSpPr/>
                    <p:nvPr/>
                  </p:nvSpPr>
                  <p:spPr>
                    <a:xfrm>
                      <a:off x="123805" y="244008"/>
                      <a:ext cx="76202" cy="73027"/>
                    </a:xfrm>
                    <a:prstGeom prst="rect">
                      <a:avLst/>
                    </a:prstGeom>
                    <a:solidFill>
                      <a:srgbClr val="744A7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4569" tIns="54569" rIns="54569" bIns="54569" numCol="1" anchor="ctr">
                      <a:noAutofit/>
                    </a:bodyPr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defRPr>
                          <a:solidFill>
                            <a:srgbClr val="000000"/>
                          </a:solidFill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802" name="Group"/>
                  <p:cNvGrpSpPr/>
                  <p:nvPr/>
                </p:nvGrpSpPr>
                <p:grpSpPr>
                  <a:xfrm>
                    <a:off x="147225" y="-1"/>
                    <a:ext cx="200009" cy="368304"/>
                    <a:chOff x="0" y="0"/>
                    <a:chExt cx="200007" cy="368302"/>
                  </a:xfrm>
                </p:grpSpPr>
                <p:sp>
                  <p:nvSpPr>
                    <p:cNvPr id="798" name="1 =…"/>
                    <p:cNvSpPr txBox="1"/>
                    <p:nvPr/>
                  </p:nvSpPr>
                  <p:spPr>
                    <a:xfrm>
                      <a:off x="-1" y="-1"/>
                      <a:ext cx="139703" cy="368304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 wrap="square" lIns="0" tIns="0" rIns="0" bIns="0" numCol="1" anchor="ctr">
                      <a:normAutofit/>
                    </a:bodyPr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defRPr sz="700" spc="-100">
                          <a:solidFill>
                            <a:srgbClr val="000000"/>
                          </a:solidFill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r>
                        <a:t>1 =</a:t>
                      </a:r>
                      <a:endParaRPr spc="-20"/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defRPr sz="700" spc="-100">
                          <a:solidFill>
                            <a:srgbClr val="000000"/>
                          </a:solidFill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r>
                        <a:t>2 =</a:t>
                      </a:r>
                      <a:endParaRPr spc="-20"/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defRPr sz="700" spc="-100">
                          <a:solidFill>
                            <a:srgbClr val="000000"/>
                          </a:solidFill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r>
                        <a:t>3 =</a:t>
                      </a:r>
                    </a:p>
                  </p:txBody>
                </p:sp>
                <p:sp>
                  <p:nvSpPr>
                    <p:cNvPr id="799" name="Square"/>
                    <p:cNvSpPr/>
                    <p:nvPr/>
                  </p:nvSpPr>
                  <p:spPr>
                    <a:xfrm>
                      <a:off x="123805" y="61152"/>
                      <a:ext cx="76203" cy="73027"/>
                    </a:xfrm>
                    <a:prstGeom prst="rect">
                      <a:avLst/>
                    </a:prstGeom>
                    <a:solidFill>
                      <a:srgbClr val="D0AED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4569" tIns="54569" rIns="54569" bIns="54569" numCol="1" anchor="ctr">
                      <a:noAutofit/>
                    </a:bodyPr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defRPr>
                          <a:solidFill>
                            <a:srgbClr val="000000"/>
                          </a:solidFill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p:txBody>
                </p:sp>
                <p:sp>
                  <p:nvSpPr>
                    <p:cNvPr id="800" name="Square"/>
                    <p:cNvSpPr/>
                    <p:nvPr/>
                  </p:nvSpPr>
                  <p:spPr>
                    <a:xfrm>
                      <a:off x="123805" y="152580"/>
                      <a:ext cx="76203" cy="73027"/>
                    </a:xfrm>
                    <a:prstGeom prst="rect">
                      <a:avLst/>
                    </a:prstGeom>
                    <a:solidFill>
                      <a:schemeClr val="accent6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4569" tIns="54569" rIns="54569" bIns="54569" numCol="1" anchor="ctr">
                      <a:noAutofit/>
                    </a:bodyPr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defRPr>
                          <a:solidFill>
                            <a:srgbClr val="000000"/>
                          </a:solidFill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p:txBody>
                </p:sp>
                <p:sp>
                  <p:nvSpPr>
                    <p:cNvPr id="801" name="Square"/>
                    <p:cNvSpPr/>
                    <p:nvPr/>
                  </p:nvSpPr>
                  <p:spPr>
                    <a:xfrm>
                      <a:off x="123805" y="244008"/>
                      <a:ext cx="76203" cy="73027"/>
                    </a:xfrm>
                    <a:prstGeom prst="rect">
                      <a:avLst/>
                    </a:prstGeom>
                    <a:solidFill>
                      <a:srgbClr val="744A7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4569" tIns="54569" rIns="54569" bIns="54569" numCol="1" anchor="ctr">
                      <a:noAutofit/>
                    </a:bodyPr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defRPr>
                          <a:solidFill>
                            <a:srgbClr val="000000"/>
                          </a:solidFill>
                          <a:latin typeface="Source Sans Pro Regular"/>
                          <a:ea typeface="Source Sans Pro Regular"/>
                          <a:cs typeface="Source Sans Pro Regular"/>
                          <a:sym typeface="Source Sans Pro Regular"/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803" name="2"/>
                  <p:cNvSpPr txBox="1"/>
                  <p:nvPr/>
                </p:nvSpPr>
                <p:spPr>
                  <a:xfrm>
                    <a:off x="0" y="538370"/>
                    <a:ext cx="88900" cy="14624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0" tIns="0" rIns="0" bIns="0" numCol="1" anchor="t">
                    <a:normAutofit/>
                  </a:bodyPr>
                  <a:lstStyle>
                    <a:lvl1pPr algn="ctr" defTabSz="560830">
                      <a:lnSpc>
                        <a:spcPct val="80000"/>
                      </a:lnSpc>
                      <a:spcBef>
                        <a:spcPts val="0"/>
                      </a:spcBef>
                      <a:defRPr sz="900">
                        <a:solidFill>
                          <a:srgbClr val="FFFFFF"/>
                        </a:solidFill>
                        <a:latin typeface="Source Sans Pro Bold"/>
                        <a:ea typeface="Source Sans Pro Bold"/>
                        <a:cs typeface="Source Sans Pro Bold"/>
                        <a:sym typeface="Source Sans Pro Bold"/>
                      </a:defRPr>
                    </a:lvl1pPr>
                  </a:lstStyle>
                  <a:p>
                    <a:r>
                      <a:rPr dirty="0"/>
                      <a:t>c</a:t>
                    </a:r>
                  </a:p>
                </p:txBody>
              </p:sp>
            </p:grpSp>
          </p:grpSp>
          <p:sp>
            <p:nvSpPr>
              <p:cNvPr id="806" name="a"/>
              <p:cNvSpPr txBox="1"/>
              <p:nvPr/>
            </p:nvSpPr>
            <p:spPr>
              <a:xfrm>
                <a:off x="653875" y="407020"/>
                <a:ext cx="88902" cy="1462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rmAutofit/>
              </a:bodyPr>
              <a:lstStyle>
                <a:lvl1pPr algn="ctr" defTabSz="560830">
                  <a:lnSpc>
                    <a:spcPct val="80000"/>
                  </a:lnSpc>
                  <a:spcBef>
                    <a:spcPts val="0"/>
                  </a:spcBef>
                  <a:defRPr sz="900">
                    <a:solidFill>
                      <a:srgbClr val="FFFFFF"/>
                    </a:solidFill>
                    <a:latin typeface="Source Sans Pro Bold"/>
                    <a:ea typeface="Source Sans Pro Bold"/>
                    <a:cs typeface="Source Sans Pro Bold"/>
                    <a:sym typeface="Source Sans Pro Bold"/>
                  </a:defRPr>
                </a:lvl1pPr>
              </a:lstStyle>
              <a:p>
                <a:r>
                  <a:rPr dirty="0"/>
                  <a:t>a</a:t>
                </a:r>
              </a:p>
            </p:txBody>
          </p:sp>
          <p:sp>
            <p:nvSpPr>
              <p:cNvPr id="807" name="a"/>
              <p:cNvSpPr txBox="1"/>
              <p:nvPr/>
            </p:nvSpPr>
            <p:spPr>
              <a:xfrm>
                <a:off x="0" y="39554"/>
                <a:ext cx="88900" cy="1462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rmAutofit/>
              </a:bodyPr>
              <a:lstStyle>
                <a:lvl1pPr algn="ctr" defTabSz="560830">
                  <a:lnSpc>
                    <a:spcPct val="80000"/>
                  </a:lnSpc>
                  <a:spcBef>
                    <a:spcPts val="0"/>
                  </a:spcBef>
                  <a:defRPr sz="900">
                    <a:solidFill>
                      <a:srgbClr val="FFFFFF"/>
                    </a:solidFill>
                    <a:latin typeface="Source Sans Pro Bold"/>
                    <a:ea typeface="Source Sans Pro Bold"/>
                    <a:cs typeface="Source Sans Pro Bold"/>
                    <a:sym typeface="Source Sans Pro Bold"/>
                  </a:defRPr>
                </a:lvl1pPr>
              </a:lstStyle>
              <a:p>
                <a:r>
                  <a:t>a</a:t>
                </a:r>
              </a:p>
            </p:txBody>
          </p:sp>
          <p:sp>
            <p:nvSpPr>
              <p:cNvPr id="808" name="b"/>
              <p:cNvSpPr txBox="1"/>
              <p:nvPr/>
            </p:nvSpPr>
            <p:spPr>
              <a:xfrm>
                <a:off x="0" y="170902"/>
                <a:ext cx="88900" cy="1462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rmAutofit/>
              </a:bodyPr>
              <a:lstStyle>
                <a:lvl1pPr algn="ctr" defTabSz="560830">
                  <a:lnSpc>
                    <a:spcPct val="80000"/>
                  </a:lnSpc>
                  <a:spcBef>
                    <a:spcPts val="0"/>
                  </a:spcBef>
                  <a:defRPr sz="900">
                    <a:solidFill>
                      <a:srgbClr val="FFFFFF"/>
                    </a:solidFill>
                    <a:latin typeface="Source Sans Pro Bold"/>
                    <a:ea typeface="Source Sans Pro Bold"/>
                    <a:cs typeface="Source Sans Pro Bold"/>
                    <a:sym typeface="Source Sans Pro Bold"/>
                  </a:defRPr>
                </a:lvl1pPr>
              </a:lstStyle>
              <a:p>
                <a:r>
                  <a:t>b</a:t>
                </a:r>
              </a:p>
            </p:txBody>
          </p:sp>
          <p:sp>
            <p:nvSpPr>
              <p:cNvPr id="809" name="c"/>
              <p:cNvSpPr txBox="1"/>
              <p:nvPr/>
            </p:nvSpPr>
            <p:spPr>
              <a:xfrm>
                <a:off x="0" y="520048"/>
                <a:ext cx="88900" cy="1462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rmAutofit/>
              </a:bodyPr>
              <a:lstStyle>
                <a:lvl1pPr algn="ctr" defTabSz="560830">
                  <a:lnSpc>
                    <a:spcPct val="80000"/>
                  </a:lnSpc>
                  <a:spcBef>
                    <a:spcPts val="0"/>
                  </a:spcBef>
                  <a:defRPr sz="900">
                    <a:solidFill>
                      <a:srgbClr val="FFFFFF"/>
                    </a:solidFill>
                    <a:latin typeface="Source Sans Pro Bold"/>
                    <a:ea typeface="Source Sans Pro Bold"/>
                    <a:cs typeface="Source Sans Pro Bold"/>
                    <a:sym typeface="Source Sans Pro Bold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810" name="a"/>
              <p:cNvSpPr txBox="1"/>
              <p:nvPr/>
            </p:nvSpPr>
            <p:spPr>
              <a:xfrm>
                <a:off x="0" y="401399"/>
                <a:ext cx="88900" cy="1462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rmAutofit/>
              </a:bodyPr>
              <a:lstStyle>
                <a:lvl1pPr algn="ctr" defTabSz="560830">
                  <a:lnSpc>
                    <a:spcPct val="80000"/>
                  </a:lnSpc>
                  <a:spcBef>
                    <a:spcPts val="0"/>
                  </a:spcBef>
                  <a:defRPr sz="900">
                    <a:solidFill>
                      <a:srgbClr val="FFFFFF"/>
                    </a:solidFill>
                    <a:latin typeface="Source Sans Pro Bold"/>
                    <a:ea typeface="Source Sans Pro Bold"/>
                    <a:cs typeface="Source Sans Pro Bold"/>
                    <a:sym typeface="Source Sans Pro Bold"/>
                  </a:defRPr>
                </a:lvl1pPr>
              </a:lstStyle>
              <a:p>
                <a:r>
                  <a:rPr dirty="0"/>
                  <a:t>a</a:t>
                </a:r>
              </a:p>
            </p:txBody>
          </p:sp>
          <p:sp>
            <p:nvSpPr>
              <p:cNvPr id="811" name="a"/>
              <p:cNvSpPr txBox="1"/>
              <p:nvPr/>
            </p:nvSpPr>
            <p:spPr>
              <a:xfrm>
                <a:off x="653875" y="41835"/>
                <a:ext cx="88902" cy="1462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rmAutofit/>
              </a:bodyPr>
              <a:lstStyle>
                <a:lvl1pPr algn="ctr" defTabSz="560830">
                  <a:lnSpc>
                    <a:spcPct val="80000"/>
                  </a:lnSpc>
                  <a:spcBef>
                    <a:spcPts val="0"/>
                  </a:spcBef>
                  <a:defRPr sz="900">
                    <a:solidFill>
                      <a:srgbClr val="FFFFFF"/>
                    </a:solidFill>
                    <a:latin typeface="Source Sans Pro Bold"/>
                    <a:ea typeface="Source Sans Pro Bold"/>
                    <a:cs typeface="Source Sans Pro Bold"/>
                    <a:sym typeface="Source Sans Pro Bold"/>
                  </a:defRPr>
                </a:lvl1pPr>
              </a:lstStyle>
              <a:p>
                <a:r>
                  <a:t>a</a:t>
                </a:r>
              </a:p>
            </p:txBody>
          </p:sp>
          <p:sp>
            <p:nvSpPr>
              <p:cNvPr id="812" name="b"/>
              <p:cNvSpPr txBox="1"/>
              <p:nvPr/>
            </p:nvSpPr>
            <p:spPr>
              <a:xfrm>
                <a:off x="653875" y="173183"/>
                <a:ext cx="88902" cy="1462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rmAutofit/>
              </a:bodyPr>
              <a:lstStyle>
                <a:lvl1pPr algn="ctr" defTabSz="560830">
                  <a:lnSpc>
                    <a:spcPct val="80000"/>
                  </a:lnSpc>
                  <a:spcBef>
                    <a:spcPts val="0"/>
                  </a:spcBef>
                  <a:defRPr sz="900">
                    <a:solidFill>
                      <a:srgbClr val="FFFFFF"/>
                    </a:solidFill>
                    <a:latin typeface="Source Sans Pro Bold"/>
                    <a:ea typeface="Source Sans Pro Bold"/>
                    <a:cs typeface="Source Sans Pro Bold"/>
                    <a:sym typeface="Source Sans Pro Bold"/>
                  </a:defRPr>
                </a:lvl1pPr>
              </a:lstStyle>
              <a:p>
                <a:r>
                  <a:t>b</a:t>
                </a:r>
              </a:p>
            </p:txBody>
          </p:sp>
          <p:sp>
            <p:nvSpPr>
              <p:cNvPr id="813" name="b"/>
              <p:cNvSpPr txBox="1"/>
              <p:nvPr/>
            </p:nvSpPr>
            <p:spPr>
              <a:xfrm>
                <a:off x="257087" y="153290"/>
                <a:ext cx="114302" cy="1624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rmAutofit/>
              </a:bodyPr>
              <a:lstStyle>
                <a:lvl1pPr algn="ctr">
                  <a:lnSpc>
                    <a:spcPct val="80000"/>
                  </a:lnSpc>
                  <a:spcBef>
                    <a:spcPts val="0"/>
                  </a:spcBef>
                  <a:defRPr sz="700" b="1">
                    <a:solidFill>
                      <a:srgbClr val="FFFFFF"/>
                    </a:solidFill>
                    <a:latin typeface="SourceSansPro-SemiBold"/>
                    <a:ea typeface="SourceSansPro-SemiBold"/>
                    <a:cs typeface="SourceSansPro-SemiBold"/>
                    <a:sym typeface="SourceSansPro-SemiBold"/>
                  </a:defRPr>
                </a:lvl1pPr>
              </a:lstStyle>
              <a:p>
                <a:r>
                  <a:rPr dirty="0"/>
                  <a:t>b</a:t>
                </a:r>
              </a:p>
            </p:txBody>
          </p:sp>
          <p:sp>
            <p:nvSpPr>
              <p:cNvPr id="814" name="a"/>
              <p:cNvSpPr txBox="1"/>
              <p:nvPr/>
            </p:nvSpPr>
            <p:spPr>
              <a:xfrm>
                <a:off x="257087" y="59277"/>
                <a:ext cx="114302" cy="162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rmAutofit/>
              </a:bodyPr>
              <a:lstStyle>
                <a:lvl1pPr algn="ctr">
                  <a:lnSpc>
                    <a:spcPct val="80000"/>
                  </a:lnSpc>
                  <a:spcBef>
                    <a:spcPts val="0"/>
                  </a:spcBef>
                  <a:defRPr sz="700" b="1">
                    <a:solidFill>
                      <a:srgbClr val="FFFFFF"/>
                    </a:solidFill>
                    <a:latin typeface="SourceSansPro-SemiBold"/>
                    <a:ea typeface="SourceSansPro-SemiBold"/>
                    <a:cs typeface="SourceSansPro-SemiBold"/>
                    <a:sym typeface="SourceSansPro-SemiBold"/>
                  </a:defRPr>
                </a:lvl1pPr>
              </a:lstStyle>
              <a:p>
                <a:r>
                  <a:rPr dirty="0"/>
                  <a:t>a</a:t>
                </a:r>
              </a:p>
            </p:txBody>
          </p:sp>
          <p:sp>
            <p:nvSpPr>
              <p:cNvPr id="815" name="b"/>
              <p:cNvSpPr txBox="1"/>
              <p:nvPr/>
            </p:nvSpPr>
            <p:spPr>
              <a:xfrm>
                <a:off x="903253" y="155528"/>
                <a:ext cx="114302" cy="162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rmAutofit/>
              </a:bodyPr>
              <a:lstStyle>
                <a:lvl1pPr algn="ctr">
                  <a:lnSpc>
                    <a:spcPct val="80000"/>
                  </a:lnSpc>
                  <a:spcBef>
                    <a:spcPts val="0"/>
                  </a:spcBef>
                  <a:defRPr sz="700" b="1">
                    <a:solidFill>
                      <a:srgbClr val="FFFFFF"/>
                    </a:solidFill>
                    <a:latin typeface="SourceSansPro-SemiBold"/>
                    <a:ea typeface="SourceSansPro-SemiBold"/>
                    <a:cs typeface="SourceSansPro-SemiBold"/>
                    <a:sym typeface="SourceSansPro-SemiBold"/>
                  </a:defRPr>
                </a:lvl1pPr>
              </a:lstStyle>
              <a:p>
                <a:r>
                  <a:t>b</a:t>
                </a:r>
              </a:p>
            </p:txBody>
          </p:sp>
          <p:sp>
            <p:nvSpPr>
              <p:cNvPr id="816" name="a"/>
              <p:cNvSpPr txBox="1"/>
              <p:nvPr/>
            </p:nvSpPr>
            <p:spPr>
              <a:xfrm>
                <a:off x="903253" y="57489"/>
                <a:ext cx="114302" cy="162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rmAutofit/>
              </a:bodyPr>
              <a:lstStyle>
                <a:lvl1pPr algn="ctr">
                  <a:lnSpc>
                    <a:spcPct val="80000"/>
                  </a:lnSpc>
                  <a:spcBef>
                    <a:spcPts val="0"/>
                  </a:spcBef>
                  <a:defRPr sz="700" b="1">
                    <a:solidFill>
                      <a:srgbClr val="FFFFFF"/>
                    </a:solidFill>
                    <a:latin typeface="SourceSansPro-SemiBold"/>
                    <a:ea typeface="SourceSansPro-SemiBold"/>
                    <a:cs typeface="SourceSansPro-SemiBold"/>
                    <a:sym typeface="SourceSansPro-SemiBold"/>
                  </a:defRPr>
                </a:lvl1pPr>
              </a:lstStyle>
              <a:p>
                <a:r>
                  <a:rPr dirty="0"/>
                  <a:t>a</a:t>
                </a:r>
              </a:p>
            </p:txBody>
          </p:sp>
          <p:sp>
            <p:nvSpPr>
              <p:cNvPr id="817" name="c"/>
              <p:cNvSpPr txBox="1"/>
              <p:nvPr/>
            </p:nvSpPr>
            <p:spPr>
              <a:xfrm>
                <a:off x="903253" y="237752"/>
                <a:ext cx="114302" cy="162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rmAutofit/>
              </a:bodyPr>
              <a:lstStyle>
                <a:lvl1pPr algn="ctr">
                  <a:lnSpc>
                    <a:spcPct val="80000"/>
                  </a:lnSpc>
                  <a:spcBef>
                    <a:spcPts val="0"/>
                  </a:spcBef>
                  <a:defRPr sz="700" b="1">
                    <a:solidFill>
                      <a:srgbClr val="FFFFFF"/>
                    </a:solidFill>
                    <a:latin typeface="SourceSansPro-SemiBold"/>
                    <a:ea typeface="SourceSansPro-SemiBold"/>
                    <a:cs typeface="SourceSansPro-SemiBold"/>
                    <a:sym typeface="SourceSansPro-SemiBold"/>
                  </a:defRPr>
                </a:lvl1pPr>
              </a:lstStyle>
              <a:p>
                <a:r>
                  <a:rPr dirty="0"/>
                  <a:t>c</a:t>
                </a:r>
              </a:p>
            </p:txBody>
          </p:sp>
          <p:sp>
            <p:nvSpPr>
              <p:cNvPr id="818" name="b"/>
              <p:cNvSpPr txBox="1"/>
              <p:nvPr/>
            </p:nvSpPr>
            <p:spPr>
              <a:xfrm>
                <a:off x="903253" y="509108"/>
                <a:ext cx="114302" cy="162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rmAutofit/>
              </a:bodyPr>
              <a:lstStyle>
                <a:lvl1pPr algn="ctr">
                  <a:lnSpc>
                    <a:spcPct val="80000"/>
                  </a:lnSpc>
                  <a:spcBef>
                    <a:spcPts val="0"/>
                  </a:spcBef>
                  <a:defRPr sz="700" b="1">
                    <a:solidFill>
                      <a:srgbClr val="FFFFFF"/>
                    </a:solidFill>
                    <a:latin typeface="SourceSansPro-SemiBold"/>
                    <a:ea typeface="SourceSansPro-SemiBold"/>
                    <a:cs typeface="SourceSansPro-SemiBold"/>
                    <a:sym typeface="SourceSansPro-SemiBold"/>
                  </a:defRPr>
                </a:lvl1pPr>
              </a:lstStyle>
              <a:p>
                <a:r>
                  <a:rPr dirty="0"/>
                  <a:t>b</a:t>
                </a:r>
              </a:p>
            </p:txBody>
          </p:sp>
          <p:sp>
            <p:nvSpPr>
              <p:cNvPr id="819" name="a"/>
              <p:cNvSpPr txBox="1"/>
              <p:nvPr/>
            </p:nvSpPr>
            <p:spPr>
              <a:xfrm>
                <a:off x="903253" y="400991"/>
                <a:ext cx="114302" cy="162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rmAutofit/>
              </a:bodyPr>
              <a:lstStyle>
                <a:lvl1pPr algn="ctr">
                  <a:lnSpc>
                    <a:spcPct val="80000"/>
                  </a:lnSpc>
                  <a:spcBef>
                    <a:spcPts val="0"/>
                  </a:spcBef>
                  <a:defRPr sz="700" b="1">
                    <a:solidFill>
                      <a:srgbClr val="FFFFFF"/>
                    </a:solidFill>
                    <a:latin typeface="SourceSansPro-SemiBold"/>
                    <a:ea typeface="SourceSansPro-SemiBold"/>
                    <a:cs typeface="SourceSansPro-SemiBold"/>
                    <a:sym typeface="SourceSansPro-SemiBold"/>
                  </a:defRPr>
                </a:lvl1pPr>
              </a:lstStyle>
              <a:p>
                <a:r>
                  <a:rPr dirty="0"/>
                  <a:t>a</a:t>
                </a:r>
              </a:p>
            </p:txBody>
          </p:sp>
          <p:sp>
            <p:nvSpPr>
              <p:cNvPr id="820" name="c"/>
              <p:cNvSpPr txBox="1"/>
              <p:nvPr/>
            </p:nvSpPr>
            <p:spPr>
              <a:xfrm>
                <a:off x="903253" y="591017"/>
                <a:ext cx="114302" cy="162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rmAutofit/>
              </a:bodyPr>
              <a:lstStyle>
                <a:lvl1pPr algn="ctr">
                  <a:lnSpc>
                    <a:spcPct val="80000"/>
                  </a:lnSpc>
                  <a:spcBef>
                    <a:spcPts val="0"/>
                  </a:spcBef>
                  <a:defRPr sz="700" b="1">
                    <a:solidFill>
                      <a:srgbClr val="FFFFFF"/>
                    </a:solidFill>
                    <a:latin typeface="SourceSansPro-SemiBold"/>
                    <a:ea typeface="SourceSansPro-SemiBold"/>
                    <a:cs typeface="SourceSansPro-SemiBold"/>
                    <a:sym typeface="SourceSansPro-SemiBold"/>
                  </a:defRPr>
                </a:lvl1pPr>
              </a:lstStyle>
              <a:p>
                <a:r>
                  <a:rPr dirty="0"/>
                  <a:t>c</a:t>
                </a:r>
              </a:p>
            </p:txBody>
          </p:sp>
          <p:sp>
            <p:nvSpPr>
              <p:cNvPr id="821" name="a"/>
              <p:cNvSpPr txBox="1"/>
              <p:nvPr/>
            </p:nvSpPr>
            <p:spPr>
              <a:xfrm>
                <a:off x="257087" y="381065"/>
                <a:ext cx="114302" cy="162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rmAutofit/>
              </a:bodyPr>
              <a:lstStyle>
                <a:lvl1pPr algn="ctr">
                  <a:lnSpc>
                    <a:spcPct val="80000"/>
                  </a:lnSpc>
                  <a:spcBef>
                    <a:spcPts val="0"/>
                  </a:spcBef>
                  <a:defRPr sz="700" b="1">
                    <a:solidFill>
                      <a:srgbClr val="FFFFFF"/>
                    </a:solidFill>
                    <a:latin typeface="SourceSansPro-SemiBold"/>
                    <a:ea typeface="SourceSansPro-SemiBold"/>
                    <a:cs typeface="SourceSansPro-SemiBold"/>
                    <a:sym typeface="SourceSansPro-SemiBold"/>
                  </a:defRPr>
                </a:lvl1pPr>
              </a:lstStyle>
              <a:p>
                <a:r>
                  <a:t>a</a:t>
                </a:r>
              </a:p>
            </p:txBody>
          </p:sp>
          <p:sp>
            <p:nvSpPr>
              <p:cNvPr id="822" name="c"/>
              <p:cNvSpPr txBox="1"/>
              <p:nvPr/>
            </p:nvSpPr>
            <p:spPr>
              <a:xfrm>
                <a:off x="257087" y="472735"/>
                <a:ext cx="114302" cy="162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rmAutofit/>
              </a:bodyPr>
              <a:lstStyle>
                <a:lvl1pPr algn="ctr">
                  <a:lnSpc>
                    <a:spcPct val="80000"/>
                  </a:lnSpc>
                  <a:spcBef>
                    <a:spcPts val="0"/>
                  </a:spcBef>
                  <a:defRPr sz="700" b="1">
                    <a:solidFill>
                      <a:srgbClr val="FFFFFF"/>
                    </a:solidFill>
                    <a:latin typeface="SourceSansPro-SemiBold"/>
                    <a:ea typeface="SourceSansPro-SemiBold"/>
                    <a:cs typeface="SourceSansPro-SemiBold"/>
                    <a:sym typeface="SourceSansPro-SemiBold"/>
                  </a:defRPr>
                </a:lvl1pPr>
              </a:lstStyle>
              <a:p>
                <a:r>
                  <a:t>c</a:t>
                </a:r>
              </a:p>
            </p:txBody>
          </p:sp>
        </p:grpSp>
        <p:sp>
          <p:nvSpPr>
            <p:cNvPr id="824" name="Rounded Rectangle"/>
            <p:cNvSpPr/>
            <p:nvPr/>
          </p:nvSpPr>
          <p:spPr>
            <a:xfrm>
              <a:off x="0" y="12108"/>
              <a:ext cx="452908" cy="705355"/>
            </a:xfrm>
            <a:prstGeom prst="roundRect">
              <a:avLst>
                <a:gd name="adj" fmla="val 23361"/>
              </a:avLst>
            </a:prstGeom>
            <a:noFill/>
            <a:ln w="127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825" name="Rounded Rectangle"/>
            <p:cNvSpPr/>
            <p:nvPr/>
          </p:nvSpPr>
          <p:spPr>
            <a:xfrm>
              <a:off x="656701" y="14398"/>
              <a:ext cx="452909" cy="705356"/>
            </a:xfrm>
            <a:prstGeom prst="roundRect">
              <a:avLst>
                <a:gd name="adj" fmla="val 23361"/>
              </a:avLst>
            </a:prstGeom>
            <a:noFill/>
            <a:ln w="127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60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sp>
        <p:nvSpPr>
          <p:cNvPr id="827" name="fct_reorder(.f, .x, .fun = median,  ..., .desc = FALSE) Reorder levels by their relationship with another variable.…"/>
          <p:cNvSpPr txBox="1"/>
          <p:nvPr/>
        </p:nvSpPr>
        <p:spPr>
          <a:xfrm>
            <a:off x="6721647" y="7642225"/>
            <a:ext cx="2173854" cy="250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fct_reorder(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.f, .x, .fun = median, 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..., .desc = FALSE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Reorder levels by their relationship with another variable.</a:t>
            </a:r>
            <a:endParaRPr i="1"/>
          </a:p>
          <a:p>
            <a:pPr>
              <a:lnSpc>
                <a:spcPct val="80000"/>
              </a:lnSpc>
              <a:spcBef>
                <a:spcPts val="2800"/>
              </a:spcBef>
              <a:defRPr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t>boxplot(data = PlantGrowth, </a:t>
            </a:r>
            <a:br/>
            <a:r>
              <a:t>     weight ~ reorder(group, weight))</a:t>
            </a:r>
          </a:p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fct_reorder2(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.f, .x, .y, .fun = last2, ..., .desc = TRUE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Reorder levels by their final values when plotted with two other variables.</a:t>
            </a:r>
          </a:p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t>ggplot(diamonds,aes(carat, price, </a:t>
            </a:r>
            <a:br/>
            <a:r>
              <a:t>     color = fct_reorder2(color, carat, </a:t>
            </a:r>
            <a:br/>
            <a:r>
              <a:t>     price))) + geom_smooth()</a:t>
            </a:r>
          </a:p>
        </p:txBody>
      </p:sp>
      <p:grpSp>
        <p:nvGrpSpPr>
          <p:cNvPr id="848" name="Group"/>
          <p:cNvGrpSpPr/>
          <p:nvPr/>
        </p:nvGrpSpPr>
        <p:grpSpPr>
          <a:xfrm>
            <a:off x="9549086" y="8820432"/>
            <a:ext cx="1523986" cy="507177"/>
            <a:chOff x="0" y="39271"/>
            <a:chExt cx="1523984" cy="507176"/>
          </a:xfrm>
        </p:grpSpPr>
        <p:grpSp>
          <p:nvGrpSpPr>
            <p:cNvPr id="838" name="Group"/>
            <p:cNvGrpSpPr/>
            <p:nvPr/>
          </p:nvGrpSpPr>
          <p:grpSpPr>
            <a:xfrm>
              <a:off x="203199" y="39271"/>
              <a:ext cx="1320785" cy="507176"/>
              <a:chOff x="0" y="0"/>
              <a:chExt cx="1320783" cy="507175"/>
            </a:xfrm>
          </p:grpSpPr>
          <p:grpSp>
            <p:nvGrpSpPr>
              <p:cNvPr id="832" name="Group"/>
              <p:cNvGrpSpPr/>
              <p:nvPr/>
            </p:nvGrpSpPr>
            <p:grpSpPr>
              <a:xfrm>
                <a:off x="1019176" y="0"/>
                <a:ext cx="301608" cy="507176"/>
                <a:chOff x="0" y="0"/>
                <a:chExt cx="301606" cy="507175"/>
              </a:xfrm>
            </p:grpSpPr>
            <p:sp>
              <p:nvSpPr>
                <p:cNvPr id="828" name="1 =…"/>
                <p:cNvSpPr txBox="1"/>
                <p:nvPr/>
              </p:nvSpPr>
              <p:spPr>
                <a:xfrm>
                  <a:off x="0" y="0"/>
                  <a:ext cx="259204" cy="5071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3 =</a:t>
                  </a:r>
                </a:p>
              </p:txBody>
            </p:sp>
            <p:sp>
              <p:nvSpPr>
                <p:cNvPr id="829" name="Square"/>
                <p:cNvSpPr/>
                <p:nvPr/>
              </p:nvSpPr>
              <p:spPr>
                <a:xfrm>
                  <a:off x="174605" y="10353"/>
                  <a:ext cx="127002" cy="121710"/>
                </a:xfrm>
                <a:prstGeom prst="rect">
                  <a:avLst/>
                </a:prstGeom>
                <a:solidFill>
                  <a:srgbClr val="D0AED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830" name="Square"/>
                <p:cNvSpPr/>
                <p:nvPr/>
              </p:nvSpPr>
              <p:spPr>
                <a:xfrm>
                  <a:off x="174605" y="152581"/>
                  <a:ext cx="127002" cy="121710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831" name="Square"/>
                <p:cNvSpPr/>
                <p:nvPr/>
              </p:nvSpPr>
              <p:spPr>
                <a:xfrm>
                  <a:off x="174605" y="294809"/>
                  <a:ext cx="127002" cy="121711"/>
                </a:xfrm>
                <a:prstGeom prst="rect">
                  <a:avLst/>
                </a:prstGeom>
                <a:solidFill>
                  <a:srgbClr val="3DA8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  <p:grpSp>
            <p:nvGrpSpPr>
              <p:cNvPr id="836" name="Group"/>
              <p:cNvGrpSpPr/>
              <p:nvPr/>
            </p:nvGrpSpPr>
            <p:grpSpPr>
              <a:xfrm>
                <a:off x="0" y="0"/>
                <a:ext cx="301607" cy="507176"/>
                <a:chOff x="0" y="0"/>
                <a:chExt cx="301606" cy="507175"/>
              </a:xfrm>
            </p:grpSpPr>
            <p:sp>
              <p:nvSpPr>
                <p:cNvPr id="833" name="1 =…"/>
                <p:cNvSpPr txBox="1"/>
                <p:nvPr/>
              </p:nvSpPr>
              <p:spPr>
                <a:xfrm>
                  <a:off x="0" y="0"/>
                  <a:ext cx="259204" cy="5071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</a:p>
              </p:txBody>
            </p:sp>
            <p:sp>
              <p:nvSpPr>
                <p:cNvPr id="834" name="Square"/>
                <p:cNvSpPr/>
                <p:nvPr/>
              </p:nvSpPr>
              <p:spPr>
                <a:xfrm>
                  <a:off x="174605" y="10353"/>
                  <a:ext cx="127002" cy="121710"/>
                </a:xfrm>
                <a:prstGeom prst="rect">
                  <a:avLst/>
                </a:prstGeom>
                <a:solidFill>
                  <a:srgbClr val="D0AED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835" name="Square"/>
                <p:cNvSpPr/>
                <p:nvPr/>
              </p:nvSpPr>
              <p:spPr>
                <a:xfrm>
                  <a:off x="174605" y="152581"/>
                  <a:ext cx="127002" cy="121710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  <p:sp>
            <p:nvSpPr>
              <p:cNvPr id="837" name="Line"/>
              <p:cNvSpPr/>
              <p:nvPr/>
            </p:nvSpPr>
            <p:spPr>
              <a:xfrm>
                <a:off x="439070" y="118219"/>
                <a:ext cx="218653" cy="2"/>
              </a:xfrm>
              <a:prstGeom prst="line">
                <a:avLst/>
              </a:prstGeom>
              <a:noFill/>
              <a:ln w="19050" cap="flat">
                <a:solidFill>
                  <a:srgbClr val="53585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39" name="x"/>
            <p:cNvSpPr txBox="1"/>
            <p:nvPr/>
          </p:nvSpPr>
          <p:spPr>
            <a:xfrm>
              <a:off x="1396980" y="340871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x</a:t>
              </a:r>
            </a:p>
          </p:txBody>
        </p:sp>
        <p:sp>
          <p:nvSpPr>
            <p:cNvPr id="840" name="a"/>
            <p:cNvSpPr txBox="1"/>
            <p:nvPr/>
          </p:nvSpPr>
          <p:spPr>
            <a:xfrm>
              <a:off x="1019176" y="52064"/>
              <a:ext cx="114301" cy="222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841" name="b"/>
            <p:cNvSpPr txBox="1"/>
            <p:nvPr/>
          </p:nvSpPr>
          <p:spPr>
            <a:xfrm>
              <a:off x="1019176" y="243808"/>
              <a:ext cx="114301" cy="2224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842" name="a"/>
            <p:cNvSpPr txBox="1"/>
            <p:nvPr/>
          </p:nvSpPr>
          <p:spPr>
            <a:xfrm>
              <a:off x="0" y="52064"/>
              <a:ext cx="114300" cy="222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843" name="b"/>
            <p:cNvSpPr txBox="1"/>
            <p:nvPr/>
          </p:nvSpPr>
          <p:spPr>
            <a:xfrm>
              <a:off x="0" y="243808"/>
              <a:ext cx="114300" cy="2224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844" name="b"/>
            <p:cNvSpPr txBox="1"/>
            <p:nvPr/>
          </p:nvSpPr>
          <p:spPr>
            <a:xfrm>
              <a:off x="387339" y="208331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845" name="a"/>
            <p:cNvSpPr txBox="1"/>
            <p:nvPr/>
          </p:nvSpPr>
          <p:spPr>
            <a:xfrm>
              <a:off x="387339" y="58442"/>
              <a:ext cx="114302" cy="1624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846" name="b"/>
            <p:cNvSpPr txBox="1"/>
            <p:nvPr/>
          </p:nvSpPr>
          <p:spPr>
            <a:xfrm>
              <a:off x="1396980" y="201637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847" name="a"/>
            <p:cNvSpPr txBox="1"/>
            <p:nvPr/>
          </p:nvSpPr>
          <p:spPr>
            <a:xfrm>
              <a:off x="1396980" y="51748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</p:grpSp>
      <p:grpSp>
        <p:nvGrpSpPr>
          <p:cNvPr id="870" name="Group"/>
          <p:cNvGrpSpPr/>
          <p:nvPr/>
        </p:nvGrpSpPr>
        <p:grpSpPr>
          <a:xfrm>
            <a:off x="9549086" y="9389684"/>
            <a:ext cx="1523986" cy="611268"/>
            <a:chOff x="0" y="39271"/>
            <a:chExt cx="1523984" cy="611267"/>
          </a:xfrm>
        </p:grpSpPr>
        <p:grpSp>
          <p:nvGrpSpPr>
            <p:cNvPr id="859" name="Group"/>
            <p:cNvGrpSpPr/>
            <p:nvPr/>
          </p:nvGrpSpPr>
          <p:grpSpPr>
            <a:xfrm>
              <a:off x="203199" y="39271"/>
              <a:ext cx="1320785" cy="509426"/>
              <a:chOff x="0" y="0"/>
              <a:chExt cx="1320783" cy="509425"/>
            </a:xfrm>
          </p:grpSpPr>
          <p:sp>
            <p:nvSpPr>
              <p:cNvPr id="849" name="Line"/>
              <p:cNvSpPr/>
              <p:nvPr/>
            </p:nvSpPr>
            <p:spPr>
              <a:xfrm>
                <a:off x="439070" y="272869"/>
                <a:ext cx="218653" cy="2"/>
              </a:xfrm>
              <a:prstGeom prst="line">
                <a:avLst/>
              </a:prstGeom>
              <a:noFill/>
              <a:ln w="19050" cap="flat">
                <a:solidFill>
                  <a:srgbClr val="53585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854" name="Group"/>
              <p:cNvGrpSpPr/>
              <p:nvPr/>
            </p:nvGrpSpPr>
            <p:grpSpPr>
              <a:xfrm>
                <a:off x="1019176" y="2248"/>
                <a:ext cx="301608" cy="507178"/>
                <a:chOff x="0" y="0"/>
                <a:chExt cx="301606" cy="507176"/>
              </a:xfrm>
            </p:grpSpPr>
            <p:sp>
              <p:nvSpPr>
                <p:cNvPr id="850" name="1 =…"/>
                <p:cNvSpPr txBox="1"/>
                <p:nvPr/>
              </p:nvSpPr>
              <p:spPr>
                <a:xfrm>
                  <a:off x="0" y="-1"/>
                  <a:ext cx="259204" cy="50717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3 =</a:t>
                  </a:r>
                </a:p>
              </p:txBody>
            </p:sp>
            <p:sp>
              <p:nvSpPr>
                <p:cNvPr id="851" name="Square"/>
                <p:cNvSpPr/>
                <p:nvPr/>
              </p:nvSpPr>
              <p:spPr>
                <a:xfrm>
                  <a:off x="174605" y="10353"/>
                  <a:ext cx="127002" cy="121711"/>
                </a:xfrm>
                <a:prstGeom prst="rect">
                  <a:avLst/>
                </a:prstGeom>
                <a:solidFill>
                  <a:srgbClr val="D0AED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852" name="Square"/>
                <p:cNvSpPr/>
                <p:nvPr/>
              </p:nvSpPr>
              <p:spPr>
                <a:xfrm>
                  <a:off x="174605" y="152581"/>
                  <a:ext cx="127002" cy="121711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853" name="Square"/>
                <p:cNvSpPr/>
                <p:nvPr/>
              </p:nvSpPr>
              <p:spPr>
                <a:xfrm>
                  <a:off x="174605" y="294810"/>
                  <a:ext cx="127002" cy="121712"/>
                </a:xfrm>
                <a:prstGeom prst="rect">
                  <a:avLst/>
                </a:prstGeom>
                <a:solidFill>
                  <a:srgbClr val="5CA6A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  <p:grpSp>
            <p:nvGrpSpPr>
              <p:cNvPr id="858" name="Group"/>
              <p:cNvGrpSpPr/>
              <p:nvPr/>
            </p:nvGrpSpPr>
            <p:grpSpPr>
              <a:xfrm>
                <a:off x="0" y="-1"/>
                <a:ext cx="301607" cy="507178"/>
                <a:chOff x="0" y="0"/>
                <a:chExt cx="301606" cy="507176"/>
              </a:xfrm>
            </p:grpSpPr>
            <p:sp>
              <p:nvSpPr>
                <p:cNvPr id="855" name="1 =…"/>
                <p:cNvSpPr txBox="1"/>
                <p:nvPr/>
              </p:nvSpPr>
              <p:spPr>
                <a:xfrm>
                  <a:off x="0" y="-1"/>
                  <a:ext cx="259204" cy="50717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1 =</a:t>
                  </a:r>
                  <a:endParaRPr spc="-29"/>
                </a:p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000" spc="-100"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r>
                    <a:t>2 =</a:t>
                  </a:r>
                </a:p>
              </p:txBody>
            </p:sp>
            <p:sp>
              <p:nvSpPr>
                <p:cNvPr id="856" name="Square"/>
                <p:cNvSpPr/>
                <p:nvPr/>
              </p:nvSpPr>
              <p:spPr>
                <a:xfrm>
                  <a:off x="174605" y="10353"/>
                  <a:ext cx="127002" cy="121711"/>
                </a:xfrm>
                <a:prstGeom prst="rect">
                  <a:avLst/>
                </a:prstGeom>
                <a:solidFill>
                  <a:srgbClr val="D0AED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  <p:sp>
              <p:nvSpPr>
                <p:cNvPr id="857" name="Square"/>
                <p:cNvSpPr/>
                <p:nvPr/>
              </p:nvSpPr>
              <p:spPr>
                <a:xfrm>
                  <a:off x="174605" y="152581"/>
                  <a:ext cx="127002" cy="121711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</p:grpSp>
        <p:sp>
          <p:nvSpPr>
            <p:cNvPr id="860" name="x"/>
            <p:cNvSpPr txBox="1"/>
            <p:nvPr/>
          </p:nvSpPr>
          <p:spPr>
            <a:xfrm>
              <a:off x="1019176" y="428093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x</a:t>
              </a:r>
            </a:p>
          </p:txBody>
        </p:sp>
        <p:sp>
          <p:nvSpPr>
            <p:cNvPr id="861" name="a"/>
            <p:cNvSpPr txBox="1"/>
            <p:nvPr/>
          </p:nvSpPr>
          <p:spPr>
            <a:xfrm>
              <a:off x="1019176" y="57567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862" name="b"/>
            <p:cNvSpPr txBox="1"/>
            <p:nvPr/>
          </p:nvSpPr>
          <p:spPr>
            <a:xfrm>
              <a:off x="1019176" y="249311"/>
              <a:ext cx="114301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863" name="a"/>
            <p:cNvSpPr txBox="1"/>
            <p:nvPr/>
          </p:nvSpPr>
          <p:spPr>
            <a:xfrm>
              <a:off x="0" y="55318"/>
              <a:ext cx="114300" cy="222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864" name="b"/>
            <p:cNvSpPr txBox="1"/>
            <p:nvPr/>
          </p:nvSpPr>
          <p:spPr>
            <a:xfrm>
              <a:off x="0" y="247062"/>
              <a:ext cx="114300" cy="2224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72516">
                <a:lnSpc>
                  <a:spcPct val="80000"/>
                </a:lnSpc>
                <a:spcBef>
                  <a:spcPts val="0"/>
                </a:spcBef>
                <a:defRPr sz="14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865" name="b"/>
            <p:cNvSpPr txBox="1"/>
            <p:nvPr/>
          </p:nvSpPr>
          <p:spPr>
            <a:xfrm>
              <a:off x="387339" y="207112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866" name="a"/>
            <p:cNvSpPr txBox="1"/>
            <p:nvPr/>
          </p:nvSpPr>
          <p:spPr>
            <a:xfrm>
              <a:off x="387339" y="57223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rPr dirty="0"/>
                <a:t>a</a:t>
              </a:r>
            </a:p>
          </p:txBody>
        </p:sp>
        <p:sp>
          <p:nvSpPr>
            <p:cNvPr id="867" name="b"/>
            <p:cNvSpPr txBox="1"/>
            <p:nvPr/>
          </p:nvSpPr>
          <p:spPr>
            <a:xfrm>
              <a:off x="1396980" y="203495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868" name="a"/>
            <p:cNvSpPr txBox="1"/>
            <p:nvPr/>
          </p:nvSpPr>
          <p:spPr>
            <a:xfrm>
              <a:off x="1396980" y="53606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869" name="x"/>
            <p:cNvSpPr txBox="1"/>
            <p:nvPr/>
          </p:nvSpPr>
          <p:spPr>
            <a:xfrm>
              <a:off x="1396980" y="342729"/>
              <a:ext cx="114302" cy="16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 defTabSz="566673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FFFFFF"/>
                  </a:solidFill>
                  <a:latin typeface="SourceSansPro-SemiBold"/>
                  <a:ea typeface="SourceSansPro-SemiBold"/>
                  <a:cs typeface="SourceSansPro-SemiBold"/>
                  <a:sym typeface="SourceSansPro-SemiBold"/>
                </a:defRPr>
              </a:lvl1pPr>
            </a:lstStyle>
            <a:p>
              <a:r>
                <a:t>x</a:t>
              </a:r>
            </a:p>
          </p:txBody>
        </p:sp>
      </p:grpSp>
      <p:sp>
        <p:nvSpPr>
          <p:cNvPr id="871" name="fct_relevel(.f, ..., after = 0L)  Manually reorder factor levels. fct_relevel(f, c(&quot;b&quot;, &quot;c&quot;, &quot;a&quot;))…"/>
          <p:cNvSpPr txBox="1"/>
          <p:nvPr/>
        </p:nvSpPr>
        <p:spPr>
          <a:xfrm>
            <a:off x="6721647" y="2002692"/>
            <a:ext cx="2173854" cy="546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20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fct_relevel(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.f, ..., after = 0L</a:t>
            </a:r>
            <a:r>
              <a:t>) </a:t>
            </a:r>
            <a:br/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Manually reorder factor levels.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fct_relevel(f, c("b", "c", "a"))</a:t>
            </a:r>
            <a:endParaRPr i="1"/>
          </a:p>
          <a:p>
            <a:pPr>
              <a:lnSpc>
                <a:spcPct val="80000"/>
              </a:lnSpc>
              <a:spcBef>
                <a:spcPts val="20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fct_infreq(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f, ordered = NA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Reorder levels by the frequency 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in which they appear in the 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 (highest frequency first). 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Also </a:t>
            </a:r>
            <a:r>
              <a:t>fct_inseq()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.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solidFill>
                  <a:srgbClr val="744878"/>
                </a:solidFill>
              </a:rPr>
              <a:t>f3 &lt;- factor(c("c", "c", "a"))</a:t>
            </a:r>
            <a:br>
              <a:rPr>
                <a:solidFill>
                  <a:srgbClr val="744878"/>
                </a:solidFill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fct_infreq(f3)</a:t>
            </a:r>
            <a:endParaRPr i="1"/>
          </a:p>
          <a:p>
            <a:pPr>
              <a:lnSpc>
                <a:spcPct val="80000"/>
              </a:lnSpc>
              <a:spcBef>
                <a:spcPts val="20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fct_inorder(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f, ordered = NA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Reorder levels by order in which they appear in the data.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fct_inorder(f2)</a:t>
            </a:r>
            <a:endParaRPr i="1"/>
          </a:p>
          <a:p>
            <a:pPr>
              <a:lnSpc>
                <a:spcPct val="80000"/>
              </a:lnSpc>
              <a:spcBef>
                <a:spcPts val="20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fct_rev(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f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Reverse level order.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solidFill>
                  <a:srgbClr val="754977"/>
                </a:solidFill>
              </a:rPr>
              <a:t>f4 &lt;- factor(c("a","b","c"))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fct_rev(f4)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endParaRPr i="1"/>
          </a:p>
          <a:p>
            <a:pPr>
              <a:lnSpc>
                <a:spcPct val="80000"/>
              </a:lnSpc>
              <a:spcBef>
                <a:spcPts val="20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fct_shift(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f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Shift levels to left or right, wrapping around end.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fct_shift(f4)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endParaRPr i="1"/>
          </a:p>
          <a:p>
            <a:pPr>
              <a:lnSpc>
                <a:spcPct val="80000"/>
              </a:lnSpc>
              <a:spcBef>
                <a:spcPts val="20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fct_shuffle(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f, n = 1L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Randomly permute order of factor levels.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fct_shuffle(f4)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4C4C4C"/>
      </a:dk1>
      <a:lt1>
        <a:srgbClr val="FFFFFF"/>
      </a:lt1>
      <a:dk2>
        <a:srgbClr val="A7A7A7"/>
      </a:dk2>
      <a:lt2>
        <a:srgbClr val="535353"/>
      </a:lt2>
      <a:accent1>
        <a:srgbClr val="78AAD6"/>
      </a:accent1>
      <a:accent2>
        <a:srgbClr val="A8D379"/>
      </a:accent2>
      <a:accent3>
        <a:srgbClr val="F7DCA7"/>
      </a:accent3>
      <a:accent4>
        <a:srgbClr val="DE6A10"/>
      </a:accent4>
      <a:accent5>
        <a:srgbClr val="FF80A9"/>
      </a:accent5>
      <a:accent6>
        <a:srgbClr val="A37E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69" tIns="54569" rIns="54569" bIns="54569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Source Sans Pro Light"/>
            <a:ea typeface="Source Sans Pro Light"/>
            <a:cs typeface="Source Sans Pro Light"/>
            <a:sym typeface="Source Sans Pr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69" tIns="54569" rIns="54569" bIns="54569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Source Sans Pro Light"/>
            <a:ea typeface="Source Sans Pro Light"/>
            <a:cs typeface="Source Sans Pro Light"/>
            <a:sym typeface="Source Sans Pr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8AAD6"/>
      </a:accent1>
      <a:accent2>
        <a:srgbClr val="A8D379"/>
      </a:accent2>
      <a:accent3>
        <a:srgbClr val="F7DCA7"/>
      </a:accent3>
      <a:accent4>
        <a:srgbClr val="DE6A10"/>
      </a:accent4>
      <a:accent5>
        <a:srgbClr val="FF80A9"/>
      </a:accent5>
      <a:accent6>
        <a:srgbClr val="A37E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69" tIns="54569" rIns="54569" bIns="54569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Source Sans Pro Light"/>
            <a:ea typeface="Source Sans Pro Light"/>
            <a:cs typeface="Source Sans Pro Light"/>
            <a:sym typeface="Source Sans Pr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69" tIns="54569" rIns="54569" bIns="54569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Source Sans Pro Light"/>
            <a:ea typeface="Source Sans Pro Light"/>
            <a:cs typeface="Source Sans Pro Light"/>
            <a:sym typeface="Source Sans Pr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1586</Words>
  <Application>Microsoft Macintosh PowerPoint</Application>
  <PresentationFormat>Custom</PresentationFormat>
  <Paragraphs>452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Avenir Roman</vt:lpstr>
      <vt:lpstr>Helvetica Light</vt:lpstr>
      <vt:lpstr>Source Sans Pro Black</vt:lpstr>
      <vt:lpstr>Source Sans Pro Bold</vt:lpstr>
      <vt:lpstr>Source Sans Pro ExtraLight</vt:lpstr>
      <vt:lpstr>Source Sans Pro Light</vt:lpstr>
      <vt:lpstr>Source Sans Pro Regular</vt:lpstr>
      <vt:lpstr>Source Sans Pro SemiBold</vt:lpstr>
      <vt:lpstr>SourceSansPro-SemiBold</vt:lpstr>
      <vt:lpstr>White</vt:lpstr>
      <vt:lpstr>Factors with forcats : : CHEAT SHEET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with forcats : : CHEAT SHEET </dc:title>
  <cp:lastModifiedBy>Averi Perny</cp:lastModifiedBy>
  <cp:revision>1</cp:revision>
  <dcterms:modified xsi:type="dcterms:W3CDTF">2021-08-09T20:56:27Z</dcterms:modified>
</cp:coreProperties>
</file>